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0" r:id="rId1"/>
    <p:sldMasterId id="2147483713" r:id="rId2"/>
    <p:sldMasterId id="2147483726" r:id="rId3"/>
  </p:sldMasterIdLst>
  <p:sldIdLst>
    <p:sldId id="257" r:id="rId4"/>
    <p:sldId id="258" r:id="rId5"/>
    <p:sldId id="259" r:id="rId6"/>
    <p:sldId id="260" r:id="rId7"/>
    <p:sldId id="261" r:id="rId8"/>
    <p:sldId id="262" r:id="rId9"/>
    <p:sldId id="275" r:id="rId10"/>
    <p:sldId id="263" r:id="rId11"/>
    <p:sldId id="277" r:id="rId12"/>
    <p:sldId id="264" r:id="rId13"/>
    <p:sldId id="265" r:id="rId14"/>
    <p:sldId id="276" r:id="rId15"/>
    <p:sldId id="266" r:id="rId16"/>
    <p:sldId id="267" r:id="rId17"/>
    <p:sldId id="268" r:id="rId18"/>
    <p:sldId id="269" r:id="rId19"/>
    <p:sldId id="271" r:id="rId20"/>
    <p:sldId id="272" r:id="rId21"/>
    <p:sldId id="273" r:id="rId22"/>
    <p:sldId id="274" r:id="rId23"/>
    <p:sldId id="278" r:id="rId24"/>
    <p:sldId id="270" r:id="rId25"/>
  </p:sldIdLst>
  <p:sldSz cx="10080625" cy="7559675"/>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6E702B-F203-441F-A374-EC8315078A8D}" v="1" dt="2021-03-04T19:57:37.0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1" autoAdjust="0"/>
    <p:restoredTop sz="94660"/>
  </p:normalViewPr>
  <p:slideViewPr>
    <p:cSldViewPr snapToGrid="0">
      <p:cViewPr varScale="1">
        <p:scale>
          <a:sx n="60" d="100"/>
          <a:sy n="60" d="100"/>
        </p:scale>
        <p:origin x="130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16E6B-FD1B-46CC-9A19-BAFCAAAFC930}"/>
              </a:ext>
            </a:extLst>
          </p:cNvPr>
          <p:cNvSpPr>
            <a:spLocks noGrp="1"/>
          </p:cNvSpPr>
          <p:nvPr>
            <p:ph type="ctrTitle"/>
          </p:nvPr>
        </p:nvSpPr>
        <p:spPr>
          <a:xfrm>
            <a:off x="1260078" y="1237197"/>
            <a:ext cx="7560469" cy="2631887"/>
          </a:xfrm>
        </p:spPr>
        <p:txBody>
          <a:bodyPr anchor="b"/>
          <a:lstStyle>
            <a:lvl1pPr algn="ctr">
              <a:defRPr sz="4961"/>
            </a:lvl1pPr>
          </a:lstStyle>
          <a:p>
            <a:r>
              <a:rPr lang="en-US"/>
              <a:t>Click to edit Master title style</a:t>
            </a:r>
          </a:p>
        </p:txBody>
      </p:sp>
      <p:sp>
        <p:nvSpPr>
          <p:cNvPr id="3" name="Subtitle 2">
            <a:extLst>
              <a:ext uri="{FF2B5EF4-FFF2-40B4-BE49-F238E27FC236}">
                <a16:creationId xmlns:a16="http://schemas.microsoft.com/office/drawing/2014/main" id="{96931FE2-8557-43B4-A055-36814E985371}"/>
              </a:ext>
            </a:extLst>
          </p:cNvPr>
          <p:cNvSpPr>
            <a:spLocks noGrp="1"/>
          </p:cNvSpPr>
          <p:nvPr>
            <p:ph type="subTitle" idx="1"/>
          </p:nvPr>
        </p:nvSpPr>
        <p:spPr>
          <a:xfrm>
            <a:off x="1260078" y="3970580"/>
            <a:ext cx="7560469" cy="1825171"/>
          </a:xfrm>
        </p:spPr>
        <p:txBody>
          <a:bodyPr/>
          <a:lstStyle>
            <a:lvl1pPr marL="0" indent="0" algn="ctr">
              <a:buNone/>
              <a:defRPr sz="1984"/>
            </a:lvl1pPr>
            <a:lvl2pPr marL="378013" indent="0" algn="ctr">
              <a:buNone/>
              <a:defRPr sz="1654"/>
            </a:lvl2pPr>
            <a:lvl3pPr marL="756026" indent="0" algn="ctr">
              <a:buNone/>
              <a:defRPr sz="1488"/>
            </a:lvl3pPr>
            <a:lvl4pPr marL="1134039" indent="0" algn="ctr">
              <a:buNone/>
              <a:defRPr sz="1323"/>
            </a:lvl4pPr>
            <a:lvl5pPr marL="1512052" indent="0" algn="ctr">
              <a:buNone/>
              <a:defRPr sz="1323"/>
            </a:lvl5pPr>
            <a:lvl6pPr marL="1890065" indent="0" algn="ctr">
              <a:buNone/>
              <a:defRPr sz="1323"/>
            </a:lvl6pPr>
            <a:lvl7pPr marL="2268078" indent="0" algn="ctr">
              <a:buNone/>
              <a:defRPr sz="1323"/>
            </a:lvl7pPr>
            <a:lvl8pPr marL="2646091" indent="0" algn="ctr">
              <a:buNone/>
              <a:defRPr sz="1323"/>
            </a:lvl8pPr>
            <a:lvl9pPr marL="3024104" indent="0" algn="ctr">
              <a:buNone/>
              <a:defRPr sz="1323"/>
            </a:lvl9pPr>
          </a:lstStyle>
          <a:p>
            <a:r>
              <a:rPr lang="en-US"/>
              <a:t>Click to edit Master subtitle style</a:t>
            </a:r>
          </a:p>
        </p:txBody>
      </p:sp>
      <p:sp>
        <p:nvSpPr>
          <p:cNvPr id="4" name="Date Placeholder 3">
            <a:extLst>
              <a:ext uri="{FF2B5EF4-FFF2-40B4-BE49-F238E27FC236}">
                <a16:creationId xmlns:a16="http://schemas.microsoft.com/office/drawing/2014/main" id="{875EF6AA-975D-4CE3-8064-140C94A71C65}"/>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96163270-99F8-4177-8BFD-BB4B354865A8}"/>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06F9EEEE-2338-4A77-9F94-86941D6C64A8}"/>
              </a:ext>
            </a:extLst>
          </p:cNvPr>
          <p:cNvSpPr>
            <a:spLocks noGrp="1"/>
          </p:cNvSpPr>
          <p:nvPr>
            <p:ph type="sldNum" sz="quarter" idx="12"/>
          </p:nvPr>
        </p:nvSpPr>
        <p:spPr/>
        <p:txBody>
          <a:bodyPr/>
          <a:lstStyle/>
          <a:p>
            <a:pPr algn="r"/>
            <a:fld id="{0F3DBD59-3993-4A05-9EC8-43ECC2AEB6A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817696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4AD17-5007-4ADF-B89F-4A7BB4EEA9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F44D45-A9FD-4A69-8D0F-39A2398B3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46A8CD-119C-4201-BB46-EB4C217DCF0C}"/>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588B6220-7B9F-4FD8-8E9D-C73F86D152D0}"/>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7C7235D5-A5E2-4D88-87EE-6A326FDF775B}"/>
              </a:ext>
            </a:extLst>
          </p:cNvPr>
          <p:cNvSpPr>
            <a:spLocks noGrp="1"/>
          </p:cNvSpPr>
          <p:nvPr>
            <p:ph type="sldNum" sz="quarter" idx="12"/>
          </p:nvPr>
        </p:nvSpPr>
        <p:spPr/>
        <p:txBody>
          <a:bodyPr/>
          <a:lstStyle/>
          <a:p>
            <a:pPr algn="r"/>
            <a:fld id="{0F3DBD59-3993-4A05-9EC8-43ECC2AEB6A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2375537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3D4134-79B7-4D84-855D-2EC7CAF2803B}"/>
              </a:ext>
            </a:extLst>
          </p:cNvPr>
          <p:cNvSpPr>
            <a:spLocks noGrp="1"/>
          </p:cNvSpPr>
          <p:nvPr>
            <p:ph type="title" orient="vert"/>
          </p:nvPr>
        </p:nvSpPr>
        <p:spPr>
          <a:xfrm>
            <a:off x="7213947" y="402483"/>
            <a:ext cx="2173635" cy="64064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C037B7-ECC9-4416-AD7F-A6D91534D10C}"/>
              </a:ext>
            </a:extLst>
          </p:cNvPr>
          <p:cNvSpPr>
            <a:spLocks noGrp="1"/>
          </p:cNvSpPr>
          <p:nvPr>
            <p:ph type="body" orient="vert" idx="1"/>
          </p:nvPr>
        </p:nvSpPr>
        <p:spPr>
          <a:xfrm>
            <a:off x="693043" y="402483"/>
            <a:ext cx="6394896"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B5F0B-227C-454A-8CC7-1F3DD686BA5E}"/>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B132B266-7D1B-4B88-A58F-E202BC1AA0E9}"/>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16127595-411D-448F-A386-5609E978CE07}"/>
              </a:ext>
            </a:extLst>
          </p:cNvPr>
          <p:cNvSpPr>
            <a:spLocks noGrp="1"/>
          </p:cNvSpPr>
          <p:nvPr>
            <p:ph type="sldNum" sz="quarter" idx="12"/>
          </p:nvPr>
        </p:nvSpPr>
        <p:spPr/>
        <p:txBody>
          <a:bodyPr/>
          <a:lstStyle/>
          <a:p>
            <a:pPr algn="r"/>
            <a:fld id="{0F3DBD59-3993-4A05-9EC8-43ECC2AEB6A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2232774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504000" y="3168000"/>
            <a:ext cx="9071640" cy="1262160"/>
          </a:xfrm>
          <a:prstGeom prst="rect">
            <a:avLst/>
          </a:prstGeom>
        </p:spPr>
        <p:txBody>
          <a:bodyPr lIns="0" tIns="0" rIns="0" bIns="0" anchor="ctr">
            <a:normAutofit/>
          </a:bodyPr>
          <a:lstStyle/>
          <a:p>
            <a:pPr algn="ctr"/>
            <a:endParaRPr lang="en-US" sz="4400" b="0" strike="noStrike" spc="-1">
              <a:solidFill>
                <a:srgbClr val="000000"/>
              </a:solidFill>
              <a:latin typeface="Times New Roman"/>
            </a:endParaRPr>
          </a:p>
        </p:txBody>
      </p:sp>
      <p:sp>
        <p:nvSpPr>
          <p:cNvPr id="93" name="PlaceHolder 2"/>
          <p:cNvSpPr>
            <a:spLocks noGrp="1"/>
          </p:cNvSpPr>
          <p:nvPr>
            <p:ph type="body"/>
          </p:nvPr>
        </p:nvSpPr>
        <p:spPr>
          <a:xfrm>
            <a:off x="504000" y="4752000"/>
            <a:ext cx="8870040" cy="2016000"/>
          </a:xfrm>
          <a:prstGeom prst="rect">
            <a:avLst/>
          </a:prstGeom>
        </p:spPr>
        <p:txBody>
          <a:bodyPr lIns="0" tIns="0" rIns="0" bIns="0">
            <a:normAutofit/>
          </a:bodyPr>
          <a:lstStyle/>
          <a:p>
            <a:pPr algn="ctr">
              <a:spcAft>
                <a:spcPts val="1414"/>
              </a:spcAft>
            </a:pPr>
            <a:endParaRPr lang="en-US" sz="3200" b="0" strike="noStrike" spc="-1">
              <a:solidFill>
                <a:srgbClr val="000000"/>
              </a:solidFill>
              <a:latin typeface="Times New Roman"/>
            </a:endParaRPr>
          </a:p>
        </p:txBody>
      </p:sp>
    </p:spTree>
    <p:extLst>
      <p:ext uri="{BB962C8B-B14F-4D97-AF65-F5344CB8AC3E}">
        <p14:creationId xmlns:p14="http://schemas.microsoft.com/office/powerpoint/2010/main" val="1592005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16E6B-FD1B-46CC-9A19-BAFCAAAFC930}"/>
              </a:ext>
            </a:extLst>
          </p:cNvPr>
          <p:cNvSpPr>
            <a:spLocks noGrp="1"/>
          </p:cNvSpPr>
          <p:nvPr>
            <p:ph type="ctrTitle"/>
          </p:nvPr>
        </p:nvSpPr>
        <p:spPr>
          <a:xfrm>
            <a:off x="1260078" y="1237197"/>
            <a:ext cx="7560469" cy="2631887"/>
          </a:xfrm>
        </p:spPr>
        <p:txBody>
          <a:bodyPr anchor="b"/>
          <a:lstStyle>
            <a:lvl1pPr algn="ctr">
              <a:defRPr sz="4961"/>
            </a:lvl1pPr>
          </a:lstStyle>
          <a:p>
            <a:r>
              <a:rPr lang="en-US"/>
              <a:t>Click to edit Master title style</a:t>
            </a:r>
          </a:p>
        </p:txBody>
      </p:sp>
      <p:sp>
        <p:nvSpPr>
          <p:cNvPr id="3" name="Subtitle 2">
            <a:extLst>
              <a:ext uri="{FF2B5EF4-FFF2-40B4-BE49-F238E27FC236}">
                <a16:creationId xmlns:a16="http://schemas.microsoft.com/office/drawing/2014/main" id="{96931FE2-8557-43B4-A055-36814E985371}"/>
              </a:ext>
            </a:extLst>
          </p:cNvPr>
          <p:cNvSpPr>
            <a:spLocks noGrp="1"/>
          </p:cNvSpPr>
          <p:nvPr>
            <p:ph type="subTitle" idx="1"/>
          </p:nvPr>
        </p:nvSpPr>
        <p:spPr>
          <a:xfrm>
            <a:off x="1260078" y="3970580"/>
            <a:ext cx="7560469" cy="1825171"/>
          </a:xfrm>
        </p:spPr>
        <p:txBody>
          <a:bodyPr/>
          <a:lstStyle>
            <a:lvl1pPr marL="0" indent="0" algn="ctr">
              <a:buNone/>
              <a:defRPr sz="1984"/>
            </a:lvl1pPr>
            <a:lvl2pPr marL="378013" indent="0" algn="ctr">
              <a:buNone/>
              <a:defRPr sz="1654"/>
            </a:lvl2pPr>
            <a:lvl3pPr marL="756026" indent="0" algn="ctr">
              <a:buNone/>
              <a:defRPr sz="1488"/>
            </a:lvl3pPr>
            <a:lvl4pPr marL="1134039" indent="0" algn="ctr">
              <a:buNone/>
              <a:defRPr sz="1323"/>
            </a:lvl4pPr>
            <a:lvl5pPr marL="1512052" indent="0" algn="ctr">
              <a:buNone/>
              <a:defRPr sz="1323"/>
            </a:lvl5pPr>
            <a:lvl6pPr marL="1890065" indent="0" algn="ctr">
              <a:buNone/>
              <a:defRPr sz="1323"/>
            </a:lvl6pPr>
            <a:lvl7pPr marL="2268078" indent="0" algn="ctr">
              <a:buNone/>
              <a:defRPr sz="1323"/>
            </a:lvl7pPr>
            <a:lvl8pPr marL="2646091" indent="0" algn="ctr">
              <a:buNone/>
              <a:defRPr sz="1323"/>
            </a:lvl8pPr>
            <a:lvl9pPr marL="3024104" indent="0" algn="ctr">
              <a:buNone/>
              <a:defRPr sz="1323"/>
            </a:lvl9pPr>
          </a:lstStyle>
          <a:p>
            <a:r>
              <a:rPr lang="en-US"/>
              <a:t>Click to edit Master subtitle style</a:t>
            </a:r>
          </a:p>
        </p:txBody>
      </p:sp>
      <p:sp>
        <p:nvSpPr>
          <p:cNvPr id="4" name="Date Placeholder 3">
            <a:extLst>
              <a:ext uri="{FF2B5EF4-FFF2-40B4-BE49-F238E27FC236}">
                <a16:creationId xmlns:a16="http://schemas.microsoft.com/office/drawing/2014/main" id="{875EF6AA-975D-4CE3-8064-140C94A71C65}"/>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96163270-99F8-4177-8BFD-BB4B354865A8}"/>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06F9EEEE-2338-4A77-9F94-86941D6C64A8}"/>
              </a:ext>
            </a:extLst>
          </p:cNvPr>
          <p:cNvSpPr>
            <a:spLocks noGrp="1"/>
          </p:cNvSpPr>
          <p:nvPr>
            <p:ph type="sldNum" sz="quarter" idx="12"/>
          </p:nvPr>
        </p:nvSpPr>
        <p:spPr/>
        <p:txBody>
          <a:bodyPr/>
          <a:lstStyle/>
          <a:p>
            <a:pPr algn="r"/>
            <a:fld id="{8B92DB54-ED6B-41A4-835D-F7B29F371F72}"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584447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6D8DB-D1B7-43D0-826B-C2E3E376A5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A79B5C-0176-4229-990A-83846428E9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21A4E4-0CC9-4A9B-9836-12B739815C12}"/>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33366ACF-2E9A-4D1E-952C-A54E5AF02491}"/>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2DCFA6EE-C9BF-405C-A3E9-3941FD67B4C9}"/>
              </a:ext>
            </a:extLst>
          </p:cNvPr>
          <p:cNvSpPr>
            <a:spLocks noGrp="1"/>
          </p:cNvSpPr>
          <p:nvPr>
            <p:ph type="sldNum" sz="quarter" idx="12"/>
          </p:nvPr>
        </p:nvSpPr>
        <p:spPr/>
        <p:txBody>
          <a:bodyPr/>
          <a:lstStyle/>
          <a:p>
            <a:pPr algn="r"/>
            <a:fld id="{8B92DB54-ED6B-41A4-835D-F7B29F371F72}"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42756881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4F1F7-FA79-4519-9C2D-0E0AE430B096}"/>
              </a:ext>
            </a:extLst>
          </p:cNvPr>
          <p:cNvSpPr>
            <a:spLocks noGrp="1"/>
          </p:cNvSpPr>
          <p:nvPr>
            <p:ph type="title"/>
          </p:nvPr>
        </p:nvSpPr>
        <p:spPr>
          <a:xfrm>
            <a:off x="687793" y="1884670"/>
            <a:ext cx="8694539" cy="3144614"/>
          </a:xfrm>
        </p:spPr>
        <p:txBody>
          <a:bodyPr anchor="b"/>
          <a:lstStyle>
            <a:lvl1pPr>
              <a:defRPr sz="4961"/>
            </a:lvl1pPr>
          </a:lstStyle>
          <a:p>
            <a:r>
              <a:rPr lang="en-US"/>
              <a:t>Click to edit Master title style</a:t>
            </a:r>
          </a:p>
        </p:txBody>
      </p:sp>
      <p:sp>
        <p:nvSpPr>
          <p:cNvPr id="3" name="Text Placeholder 2">
            <a:extLst>
              <a:ext uri="{FF2B5EF4-FFF2-40B4-BE49-F238E27FC236}">
                <a16:creationId xmlns:a16="http://schemas.microsoft.com/office/drawing/2014/main" id="{AEA7B563-E52E-4BBC-881B-6B1A2099BA4C}"/>
              </a:ext>
            </a:extLst>
          </p:cNvPr>
          <p:cNvSpPr>
            <a:spLocks noGrp="1"/>
          </p:cNvSpPr>
          <p:nvPr>
            <p:ph type="body" idx="1"/>
          </p:nvPr>
        </p:nvSpPr>
        <p:spPr>
          <a:xfrm>
            <a:off x="687793" y="5059034"/>
            <a:ext cx="8694539" cy="1653678"/>
          </a:xfrm>
        </p:spPr>
        <p:txBody>
          <a:bodyPr/>
          <a:lstStyle>
            <a:lvl1pPr marL="0" indent="0">
              <a:buNone/>
              <a:defRPr sz="1984">
                <a:solidFill>
                  <a:schemeClr val="tx1">
                    <a:tint val="75000"/>
                  </a:schemeClr>
                </a:solidFill>
              </a:defRPr>
            </a:lvl1pPr>
            <a:lvl2pPr marL="378013" indent="0">
              <a:buNone/>
              <a:defRPr sz="1654">
                <a:solidFill>
                  <a:schemeClr val="tx1">
                    <a:tint val="75000"/>
                  </a:schemeClr>
                </a:solidFill>
              </a:defRPr>
            </a:lvl2pPr>
            <a:lvl3pPr marL="756026" indent="0">
              <a:buNone/>
              <a:defRPr sz="1488">
                <a:solidFill>
                  <a:schemeClr val="tx1">
                    <a:tint val="75000"/>
                  </a:schemeClr>
                </a:solidFill>
              </a:defRPr>
            </a:lvl3pPr>
            <a:lvl4pPr marL="1134039" indent="0">
              <a:buNone/>
              <a:defRPr sz="1323">
                <a:solidFill>
                  <a:schemeClr val="tx1">
                    <a:tint val="75000"/>
                  </a:schemeClr>
                </a:solidFill>
              </a:defRPr>
            </a:lvl4pPr>
            <a:lvl5pPr marL="1512052" indent="0">
              <a:buNone/>
              <a:defRPr sz="1323">
                <a:solidFill>
                  <a:schemeClr val="tx1">
                    <a:tint val="75000"/>
                  </a:schemeClr>
                </a:solidFill>
              </a:defRPr>
            </a:lvl5pPr>
            <a:lvl6pPr marL="1890065" indent="0">
              <a:buNone/>
              <a:defRPr sz="1323">
                <a:solidFill>
                  <a:schemeClr val="tx1">
                    <a:tint val="75000"/>
                  </a:schemeClr>
                </a:solidFill>
              </a:defRPr>
            </a:lvl6pPr>
            <a:lvl7pPr marL="2268078" indent="0">
              <a:buNone/>
              <a:defRPr sz="1323">
                <a:solidFill>
                  <a:schemeClr val="tx1">
                    <a:tint val="75000"/>
                  </a:schemeClr>
                </a:solidFill>
              </a:defRPr>
            </a:lvl7pPr>
            <a:lvl8pPr marL="2646091" indent="0">
              <a:buNone/>
              <a:defRPr sz="1323">
                <a:solidFill>
                  <a:schemeClr val="tx1">
                    <a:tint val="75000"/>
                  </a:schemeClr>
                </a:solidFill>
              </a:defRPr>
            </a:lvl8pPr>
            <a:lvl9pPr marL="3024104" indent="0">
              <a:buNone/>
              <a:defRPr sz="132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820FDA-5105-4B1C-877C-0837374B39C6}"/>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384815B7-D7AA-4EFF-9B67-74DA185EA4BF}"/>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069B8CD1-351F-4B2E-80ED-C2BA22031681}"/>
              </a:ext>
            </a:extLst>
          </p:cNvPr>
          <p:cNvSpPr>
            <a:spLocks noGrp="1"/>
          </p:cNvSpPr>
          <p:nvPr>
            <p:ph type="sldNum" sz="quarter" idx="12"/>
          </p:nvPr>
        </p:nvSpPr>
        <p:spPr/>
        <p:txBody>
          <a:bodyPr/>
          <a:lstStyle/>
          <a:p>
            <a:pPr algn="r"/>
            <a:fld id="{8B92DB54-ED6B-41A4-835D-F7B29F371F72}"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2012642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E5E54-D610-41CD-81F1-996ADD135B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6B4F3F-BDAA-41C0-92AC-AC011A4295F0}"/>
              </a:ext>
            </a:extLst>
          </p:cNvPr>
          <p:cNvSpPr>
            <a:spLocks noGrp="1"/>
          </p:cNvSpPr>
          <p:nvPr>
            <p:ph sz="half" idx="1"/>
          </p:nvPr>
        </p:nvSpPr>
        <p:spPr>
          <a:xfrm>
            <a:off x="693043" y="2012414"/>
            <a:ext cx="4284266"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4B0F48-9AC6-46F8-BD3D-2B1A3A85EA3D}"/>
              </a:ext>
            </a:extLst>
          </p:cNvPr>
          <p:cNvSpPr>
            <a:spLocks noGrp="1"/>
          </p:cNvSpPr>
          <p:nvPr>
            <p:ph sz="half" idx="2"/>
          </p:nvPr>
        </p:nvSpPr>
        <p:spPr>
          <a:xfrm>
            <a:off x="5103316" y="2012414"/>
            <a:ext cx="4284266"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534785-0D3C-4B9F-85A9-371D9D3E35C5}"/>
              </a:ext>
            </a:extLst>
          </p:cNvPr>
          <p:cNvSpPr>
            <a:spLocks noGrp="1"/>
          </p:cNvSpPr>
          <p:nvPr>
            <p:ph type="dt" sz="half" idx="10"/>
          </p:nvPr>
        </p:nvSpPr>
        <p:spPr/>
        <p:txBody>
          <a:bodyPr/>
          <a:lstStyle/>
          <a:p>
            <a:r>
              <a:rPr lang="en-US" sz="1400" b="0" strike="noStrike" spc="-1">
                <a:latin typeface="Times New Roman"/>
              </a:rPr>
              <a:t>&lt;date/time&gt;</a:t>
            </a:r>
          </a:p>
        </p:txBody>
      </p:sp>
      <p:sp>
        <p:nvSpPr>
          <p:cNvPr id="6" name="Footer Placeholder 5">
            <a:extLst>
              <a:ext uri="{FF2B5EF4-FFF2-40B4-BE49-F238E27FC236}">
                <a16:creationId xmlns:a16="http://schemas.microsoft.com/office/drawing/2014/main" id="{409C27F5-5A7A-4319-93D7-81B8A10BF8AE}"/>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7" name="Slide Number Placeholder 6">
            <a:extLst>
              <a:ext uri="{FF2B5EF4-FFF2-40B4-BE49-F238E27FC236}">
                <a16:creationId xmlns:a16="http://schemas.microsoft.com/office/drawing/2014/main" id="{47D02800-7C1B-4A68-83BA-382E7D85F6F9}"/>
              </a:ext>
            </a:extLst>
          </p:cNvPr>
          <p:cNvSpPr>
            <a:spLocks noGrp="1"/>
          </p:cNvSpPr>
          <p:nvPr>
            <p:ph type="sldNum" sz="quarter" idx="12"/>
          </p:nvPr>
        </p:nvSpPr>
        <p:spPr/>
        <p:txBody>
          <a:bodyPr/>
          <a:lstStyle/>
          <a:p>
            <a:pPr algn="r"/>
            <a:fld id="{8B92DB54-ED6B-41A4-835D-F7B29F371F72}"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2733811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AC812-F599-4D22-B5C7-CB7112726A63}"/>
              </a:ext>
            </a:extLst>
          </p:cNvPr>
          <p:cNvSpPr>
            <a:spLocks noGrp="1"/>
          </p:cNvSpPr>
          <p:nvPr>
            <p:ph type="title"/>
          </p:nvPr>
        </p:nvSpPr>
        <p:spPr>
          <a:xfrm>
            <a:off x="694356" y="402483"/>
            <a:ext cx="8694539" cy="1461188"/>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66F19B-9045-4EBD-B2B8-297058460E26}"/>
              </a:ext>
            </a:extLst>
          </p:cNvPr>
          <p:cNvSpPr>
            <a:spLocks noGrp="1"/>
          </p:cNvSpPr>
          <p:nvPr>
            <p:ph type="body" idx="1"/>
          </p:nvPr>
        </p:nvSpPr>
        <p:spPr>
          <a:xfrm>
            <a:off x="694357" y="1853171"/>
            <a:ext cx="4264576" cy="908210"/>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Click to edit Master text styles</a:t>
            </a:r>
          </a:p>
        </p:txBody>
      </p:sp>
      <p:sp>
        <p:nvSpPr>
          <p:cNvPr id="4" name="Content Placeholder 3">
            <a:extLst>
              <a:ext uri="{FF2B5EF4-FFF2-40B4-BE49-F238E27FC236}">
                <a16:creationId xmlns:a16="http://schemas.microsoft.com/office/drawing/2014/main" id="{BD249970-1FFB-40E4-804D-DDC13CAF9774}"/>
              </a:ext>
            </a:extLst>
          </p:cNvPr>
          <p:cNvSpPr>
            <a:spLocks noGrp="1"/>
          </p:cNvSpPr>
          <p:nvPr>
            <p:ph sz="half" idx="2"/>
          </p:nvPr>
        </p:nvSpPr>
        <p:spPr>
          <a:xfrm>
            <a:off x="694357" y="2761381"/>
            <a:ext cx="4264576"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036947-ECA4-42F5-9B02-B4F4A988BF75}"/>
              </a:ext>
            </a:extLst>
          </p:cNvPr>
          <p:cNvSpPr>
            <a:spLocks noGrp="1"/>
          </p:cNvSpPr>
          <p:nvPr>
            <p:ph type="body" sz="quarter" idx="3"/>
          </p:nvPr>
        </p:nvSpPr>
        <p:spPr>
          <a:xfrm>
            <a:off x="5103316" y="1853171"/>
            <a:ext cx="4285579" cy="908210"/>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Click to edit Master text styles</a:t>
            </a:r>
          </a:p>
        </p:txBody>
      </p:sp>
      <p:sp>
        <p:nvSpPr>
          <p:cNvPr id="6" name="Content Placeholder 5">
            <a:extLst>
              <a:ext uri="{FF2B5EF4-FFF2-40B4-BE49-F238E27FC236}">
                <a16:creationId xmlns:a16="http://schemas.microsoft.com/office/drawing/2014/main" id="{26964E8B-806C-4339-89B2-E8940012A5C9}"/>
              </a:ext>
            </a:extLst>
          </p:cNvPr>
          <p:cNvSpPr>
            <a:spLocks noGrp="1"/>
          </p:cNvSpPr>
          <p:nvPr>
            <p:ph sz="quarter" idx="4"/>
          </p:nvPr>
        </p:nvSpPr>
        <p:spPr>
          <a:xfrm>
            <a:off x="5103316" y="2761381"/>
            <a:ext cx="4285579"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B5C097-3474-451B-B735-169CF8C66C41}"/>
              </a:ext>
            </a:extLst>
          </p:cNvPr>
          <p:cNvSpPr>
            <a:spLocks noGrp="1"/>
          </p:cNvSpPr>
          <p:nvPr>
            <p:ph type="dt" sz="half" idx="10"/>
          </p:nvPr>
        </p:nvSpPr>
        <p:spPr/>
        <p:txBody>
          <a:bodyPr/>
          <a:lstStyle/>
          <a:p>
            <a:r>
              <a:rPr lang="en-US" sz="1400" b="0" strike="noStrike" spc="-1">
                <a:latin typeface="Times New Roman"/>
              </a:rPr>
              <a:t>&lt;date/time&gt;</a:t>
            </a:r>
          </a:p>
        </p:txBody>
      </p:sp>
      <p:sp>
        <p:nvSpPr>
          <p:cNvPr id="8" name="Footer Placeholder 7">
            <a:extLst>
              <a:ext uri="{FF2B5EF4-FFF2-40B4-BE49-F238E27FC236}">
                <a16:creationId xmlns:a16="http://schemas.microsoft.com/office/drawing/2014/main" id="{84A25E0D-E323-4E96-A2ED-95F869959E1A}"/>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9" name="Slide Number Placeholder 8">
            <a:extLst>
              <a:ext uri="{FF2B5EF4-FFF2-40B4-BE49-F238E27FC236}">
                <a16:creationId xmlns:a16="http://schemas.microsoft.com/office/drawing/2014/main" id="{F05CA378-4B24-44B0-A016-4A9ABCFB6548}"/>
              </a:ext>
            </a:extLst>
          </p:cNvPr>
          <p:cNvSpPr>
            <a:spLocks noGrp="1"/>
          </p:cNvSpPr>
          <p:nvPr>
            <p:ph type="sldNum" sz="quarter" idx="12"/>
          </p:nvPr>
        </p:nvSpPr>
        <p:spPr/>
        <p:txBody>
          <a:bodyPr/>
          <a:lstStyle/>
          <a:p>
            <a:pPr algn="r"/>
            <a:fld id="{8B92DB54-ED6B-41A4-835D-F7B29F371F72}"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867352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D1EE-C08B-4743-BCDF-FC4A21F9EA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96E3FB-91F0-4021-8684-6E9865E81AB1}"/>
              </a:ext>
            </a:extLst>
          </p:cNvPr>
          <p:cNvSpPr>
            <a:spLocks noGrp="1"/>
          </p:cNvSpPr>
          <p:nvPr>
            <p:ph type="dt" sz="half" idx="10"/>
          </p:nvPr>
        </p:nvSpPr>
        <p:spPr/>
        <p:txBody>
          <a:bodyPr/>
          <a:lstStyle/>
          <a:p>
            <a:fld id="{62781819-77DF-41F0-92D9-06C43D06603D}" type="datetimeFigureOut">
              <a:rPr lang="en-US" smtClean="0"/>
              <a:t>3/10/2021</a:t>
            </a:fld>
            <a:endParaRPr lang="en-US"/>
          </a:p>
        </p:txBody>
      </p:sp>
      <p:sp>
        <p:nvSpPr>
          <p:cNvPr id="4" name="Footer Placeholder 3">
            <a:extLst>
              <a:ext uri="{FF2B5EF4-FFF2-40B4-BE49-F238E27FC236}">
                <a16:creationId xmlns:a16="http://schemas.microsoft.com/office/drawing/2014/main" id="{4BDD1B3D-71EF-4B59-BD82-39000B6EA2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8FF4A1-A761-4370-8543-1BD22B97A743}"/>
              </a:ext>
            </a:extLst>
          </p:cNvPr>
          <p:cNvSpPr>
            <a:spLocks noGrp="1"/>
          </p:cNvSpPr>
          <p:nvPr>
            <p:ph type="sldNum" sz="quarter" idx="12"/>
          </p:nvPr>
        </p:nvSpPr>
        <p:spPr/>
        <p:txBody>
          <a:bodyPr/>
          <a:lstStyle/>
          <a:p>
            <a:fld id="{16717C73-4B34-44E6-B63F-F4B1367E721D}" type="slidenum">
              <a:rPr lang="en-US" smtClean="0"/>
              <a:t>‹#›</a:t>
            </a:fld>
            <a:endParaRPr lang="en-US"/>
          </a:p>
        </p:txBody>
      </p:sp>
    </p:spTree>
    <p:extLst>
      <p:ext uri="{BB962C8B-B14F-4D97-AF65-F5344CB8AC3E}">
        <p14:creationId xmlns:p14="http://schemas.microsoft.com/office/powerpoint/2010/main" val="897221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090C15-030D-4953-9E87-288BDA9673F6}"/>
              </a:ext>
            </a:extLst>
          </p:cNvPr>
          <p:cNvSpPr>
            <a:spLocks noGrp="1"/>
          </p:cNvSpPr>
          <p:nvPr>
            <p:ph type="dt" sz="half" idx="10"/>
          </p:nvPr>
        </p:nvSpPr>
        <p:spPr/>
        <p:txBody>
          <a:bodyPr/>
          <a:lstStyle/>
          <a:p>
            <a:r>
              <a:rPr lang="en-US" sz="1400" b="0" strike="noStrike" spc="-1">
                <a:latin typeface="Times New Roman"/>
              </a:rPr>
              <a:t>&lt;date/time&gt;</a:t>
            </a:r>
          </a:p>
        </p:txBody>
      </p:sp>
      <p:sp>
        <p:nvSpPr>
          <p:cNvPr id="3" name="Footer Placeholder 2">
            <a:extLst>
              <a:ext uri="{FF2B5EF4-FFF2-40B4-BE49-F238E27FC236}">
                <a16:creationId xmlns:a16="http://schemas.microsoft.com/office/drawing/2014/main" id="{78FD2B80-BF4C-4923-9207-4211F7F6435F}"/>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4" name="Slide Number Placeholder 3">
            <a:extLst>
              <a:ext uri="{FF2B5EF4-FFF2-40B4-BE49-F238E27FC236}">
                <a16:creationId xmlns:a16="http://schemas.microsoft.com/office/drawing/2014/main" id="{0FFD623B-D5DD-4326-AB60-DEB6A9091DEB}"/>
              </a:ext>
            </a:extLst>
          </p:cNvPr>
          <p:cNvSpPr>
            <a:spLocks noGrp="1"/>
          </p:cNvSpPr>
          <p:nvPr>
            <p:ph type="sldNum" sz="quarter" idx="12"/>
          </p:nvPr>
        </p:nvSpPr>
        <p:spPr/>
        <p:txBody>
          <a:bodyPr/>
          <a:lstStyle/>
          <a:p>
            <a:pPr algn="r"/>
            <a:fld id="{8B92DB54-ED6B-41A4-835D-F7B29F371F72}"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984474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6D8DB-D1B7-43D0-826B-C2E3E376A5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A79B5C-0176-4229-990A-83846428E9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21A4E4-0CC9-4A9B-9836-12B739815C12}"/>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33366ACF-2E9A-4D1E-952C-A54E5AF02491}"/>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2DCFA6EE-C9BF-405C-A3E9-3941FD67B4C9}"/>
              </a:ext>
            </a:extLst>
          </p:cNvPr>
          <p:cNvSpPr>
            <a:spLocks noGrp="1"/>
          </p:cNvSpPr>
          <p:nvPr>
            <p:ph type="sldNum" sz="quarter" idx="12"/>
          </p:nvPr>
        </p:nvSpPr>
        <p:spPr/>
        <p:txBody>
          <a:bodyPr/>
          <a:lstStyle/>
          <a:p>
            <a:pPr algn="r"/>
            <a:fld id="{0F3DBD59-3993-4A05-9EC8-43ECC2AEB6A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36837927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E4BB3-3BE5-4490-B074-263ADD673F0F}"/>
              </a:ext>
            </a:extLst>
          </p:cNvPr>
          <p:cNvSpPr>
            <a:spLocks noGrp="1"/>
          </p:cNvSpPr>
          <p:nvPr>
            <p:ph type="title"/>
          </p:nvPr>
        </p:nvSpPr>
        <p:spPr>
          <a:xfrm>
            <a:off x="694356" y="503978"/>
            <a:ext cx="3251264" cy="1763924"/>
          </a:xfrm>
        </p:spPr>
        <p:txBody>
          <a:bodyPr anchor="b"/>
          <a:lstStyle>
            <a:lvl1pPr>
              <a:defRPr sz="2646"/>
            </a:lvl1pPr>
          </a:lstStyle>
          <a:p>
            <a:r>
              <a:rPr lang="en-US"/>
              <a:t>Click to edit Master title style</a:t>
            </a:r>
          </a:p>
        </p:txBody>
      </p:sp>
      <p:sp>
        <p:nvSpPr>
          <p:cNvPr id="3" name="Content Placeholder 2">
            <a:extLst>
              <a:ext uri="{FF2B5EF4-FFF2-40B4-BE49-F238E27FC236}">
                <a16:creationId xmlns:a16="http://schemas.microsoft.com/office/drawing/2014/main" id="{0569C2C5-E73A-4C1A-88EF-E5A173B8CBB9}"/>
              </a:ext>
            </a:extLst>
          </p:cNvPr>
          <p:cNvSpPr>
            <a:spLocks noGrp="1"/>
          </p:cNvSpPr>
          <p:nvPr>
            <p:ph idx="1"/>
          </p:nvPr>
        </p:nvSpPr>
        <p:spPr>
          <a:xfrm>
            <a:off x="4285579" y="1088454"/>
            <a:ext cx="5103316" cy="5372269"/>
          </a:xfrm>
        </p:spPr>
        <p:txBody>
          <a:bodyPr/>
          <a:lstStyle>
            <a:lvl1pPr>
              <a:defRPr sz="2646"/>
            </a:lvl1pPr>
            <a:lvl2pPr>
              <a:defRPr sz="2315"/>
            </a:lvl2pPr>
            <a:lvl3pPr>
              <a:defRPr sz="1984"/>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9B14A1-6F23-4BBE-BDD8-9C7B1E18A01D}"/>
              </a:ext>
            </a:extLst>
          </p:cNvPr>
          <p:cNvSpPr>
            <a:spLocks noGrp="1"/>
          </p:cNvSpPr>
          <p:nvPr>
            <p:ph type="body" sz="half" idx="2"/>
          </p:nvPr>
        </p:nvSpPr>
        <p:spPr>
          <a:xfrm>
            <a:off x="694356" y="2267902"/>
            <a:ext cx="3251264" cy="4201570"/>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n-US"/>
              <a:t>Click to edit Master text styles</a:t>
            </a:r>
          </a:p>
        </p:txBody>
      </p:sp>
      <p:sp>
        <p:nvSpPr>
          <p:cNvPr id="5" name="Date Placeholder 4">
            <a:extLst>
              <a:ext uri="{FF2B5EF4-FFF2-40B4-BE49-F238E27FC236}">
                <a16:creationId xmlns:a16="http://schemas.microsoft.com/office/drawing/2014/main" id="{87165A0D-0138-42C3-94DC-0E1FB43D816C}"/>
              </a:ext>
            </a:extLst>
          </p:cNvPr>
          <p:cNvSpPr>
            <a:spLocks noGrp="1"/>
          </p:cNvSpPr>
          <p:nvPr>
            <p:ph type="dt" sz="half" idx="10"/>
          </p:nvPr>
        </p:nvSpPr>
        <p:spPr/>
        <p:txBody>
          <a:bodyPr/>
          <a:lstStyle/>
          <a:p>
            <a:r>
              <a:rPr lang="en-US" sz="1400" b="0" strike="noStrike" spc="-1">
                <a:latin typeface="Times New Roman"/>
              </a:rPr>
              <a:t>&lt;date/time&gt;</a:t>
            </a:r>
          </a:p>
        </p:txBody>
      </p:sp>
      <p:sp>
        <p:nvSpPr>
          <p:cNvPr id="6" name="Footer Placeholder 5">
            <a:extLst>
              <a:ext uri="{FF2B5EF4-FFF2-40B4-BE49-F238E27FC236}">
                <a16:creationId xmlns:a16="http://schemas.microsoft.com/office/drawing/2014/main" id="{EA659F8A-E7EA-4875-B8E1-DEE8EAAF11D0}"/>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7" name="Slide Number Placeholder 6">
            <a:extLst>
              <a:ext uri="{FF2B5EF4-FFF2-40B4-BE49-F238E27FC236}">
                <a16:creationId xmlns:a16="http://schemas.microsoft.com/office/drawing/2014/main" id="{949835A5-0DBA-4161-BC6D-4F3B31416ED2}"/>
              </a:ext>
            </a:extLst>
          </p:cNvPr>
          <p:cNvSpPr>
            <a:spLocks noGrp="1"/>
          </p:cNvSpPr>
          <p:nvPr>
            <p:ph type="sldNum" sz="quarter" idx="12"/>
          </p:nvPr>
        </p:nvSpPr>
        <p:spPr/>
        <p:txBody>
          <a:bodyPr/>
          <a:lstStyle/>
          <a:p>
            <a:pPr algn="r"/>
            <a:fld id="{8B92DB54-ED6B-41A4-835D-F7B29F371F72}"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35131963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211BC-68EE-4E68-89B5-87786772163B}"/>
              </a:ext>
            </a:extLst>
          </p:cNvPr>
          <p:cNvSpPr>
            <a:spLocks noGrp="1"/>
          </p:cNvSpPr>
          <p:nvPr>
            <p:ph type="title"/>
          </p:nvPr>
        </p:nvSpPr>
        <p:spPr>
          <a:xfrm>
            <a:off x="694356" y="503978"/>
            <a:ext cx="3251264" cy="1763924"/>
          </a:xfrm>
        </p:spPr>
        <p:txBody>
          <a:bodyPr anchor="b"/>
          <a:lstStyle>
            <a:lvl1pPr>
              <a:defRPr sz="2646"/>
            </a:lvl1pPr>
          </a:lstStyle>
          <a:p>
            <a:r>
              <a:rPr lang="en-US"/>
              <a:t>Click to edit Master title style</a:t>
            </a:r>
          </a:p>
        </p:txBody>
      </p:sp>
      <p:sp>
        <p:nvSpPr>
          <p:cNvPr id="3" name="Picture Placeholder 2">
            <a:extLst>
              <a:ext uri="{FF2B5EF4-FFF2-40B4-BE49-F238E27FC236}">
                <a16:creationId xmlns:a16="http://schemas.microsoft.com/office/drawing/2014/main" id="{4F01BBA8-BD3C-4F87-A2D9-CD954E3D3F44}"/>
              </a:ext>
            </a:extLst>
          </p:cNvPr>
          <p:cNvSpPr>
            <a:spLocks noGrp="1"/>
          </p:cNvSpPr>
          <p:nvPr>
            <p:ph type="pic" idx="1"/>
          </p:nvPr>
        </p:nvSpPr>
        <p:spPr>
          <a:xfrm>
            <a:off x="4285579" y="1088454"/>
            <a:ext cx="5103316" cy="5372269"/>
          </a:xfrm>
        </p:spPr>
        <p:txBody>
          <a:bodyPr/>
          <a:lstStyle>
            <a:lvl1pPr marL="0" indent="0">
              <a:buNone/>
              <a:defRPr sz="2646"/>
            </a:lvl1pPr>
            <a:lvl2pPr marL="378013" indent="0">
              <a:buNone/>
              <a:defRPr sz="2315"/>
            </a:lvl2pPr>
            <a:lvl3pPr marL="756026" indent="0">
              <a:buNone/>
              <a:defRPr sz="1984"/>
            </a:lvl3pPr>
            <a:lvl4pPr marL="1134039" indent="0">
              <a:buNone/>
              <a:defRPr sz="1654"/>
            </a:lvl4pPr>
            <a:lvl5pPr marL="1512052" indent="0">
              <a:buNone/>
              <a:defRPr sz="1654"/>
            </a:lvl5pPr>
            <a:lvl6pPr marL="1890065" indent="0">
              <a:buNone/>
              <a:defRPr sz="1654"/>
            </a:lvl6pPr>
            <a:lvl7pPr marL="2268078" indent="0">
              <a:buNone/>
              <a:defRPr sz="1654"/>
            </a:lvl7pPr>
            <a:lvl8pPr marL="2646091" indent="0">
              <a:buNone/>
              <a:defRPr sz="1654"/>
            </a:lvl8pPr>
            <a:lvl9pPr marL="3024104" indent="0">
              <a:buNone/>
              <a:defRPr sz="1654"/>
            </a:lvl9pPr>
          </a:lstStyle>
          <a:p>
            <a:endParaRPr lang="en-US"/>
          </a:p>
        </p:txBody>
      </p:sp>
      <p:sp>
        <p:nvSpPr>
          <p:cNvPr id="4" name="Text Placeholder 3">
            <a:extLst>
              <a:ext uri="{FF2B5EF4-FFF2-40B4-BE49-F238E27FC236}">
                <a16:creationId xmlns:a16="http://schemas.microsoft.com/office/drawing/2014/main" id="{3CA019E0-F90E-4E84-B1A8-69E5423C71C5}"/>
              </a:ext>
            </a:extLst>
          </p:cNvPr>
          <p:cNvSpPr>
            <a:spLocks noGrp="1"/>
          </p:cNvSpPr>
          <p:nvPr>
            <p:ph type="body" sz="half" idx="2"/>
          </p:nvPr>
        </p:nvSpPr>
        <p:spPr>
          <a:xfrm>
            <a:off x="694356" y="2267902"/>
            <a:ext cx="3251264" cy="4201570"/>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n-US"/>
              <a:t>Click to edit Master text styles</a:t>
            </a:r>
          </a:p>
        </p:txBody>
      </p:sp>
      <p:sp>
        <p:nvSpPr>
          <p:cNvPr id="5" name="Date Placeholder 4">
            <a:extLst>
              <a:ext uri="{FF2B5EF4-FFF2-40B4-BE49-F238E27FC236}">
                <a16:creationId xmlns:a16="http://schemas.microsoft.com/office/drawing/2014/main" id="{D05F34E8-21C5-47D5-B931-37F43F5D9989}"/>
              </a:ext>
            </a:extLst>
          </p:cNvPr>
          <p:cNvSpPr>
            <a:spLocks noGrp="1"/>
          </p:cNvSpPr>
          <p:nvPr>
            <p:ph type="dt" sz="half" idx="10"/>
          </p:nvPr>
        </p:nvSpPr>
        <p:spPr/>
        <p:txBody>
          <a:bodyPr/>
          <a:lstStyle/>
          <a:p>
            <a:r>
              <a:rPr lang="en-US" sz="1400" b="0" strike="noStrike" spc="-1">
                <a:latin typeface="Times New Roman"/>
              </a:rPr>
              <a:t>&lt;date/time&gt;</a:t>
            </a:r>
          </a:p>
        </p:txBody>
      </p:sp>
      <p:sp>
        <p:nvSpPr>
          <p:cNvPr id="6" name="Footer Placeholder 5">
            <a:extLst>
              <a:ext uri="{FF2B5EF4-FFF2-40B4-BE49-F238E27FC236}">
                <a16:creationId xmlns:a16="http://schemas.microsoft.com/office/drawing/2014/main" id="{280A6207-BB3F-40F1-8F51-B8D6918BFD36}"/>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7" name="Slide Number Placeholder 6">
            <a:extLst>
              <a:ext uri="{FF2B5EF4-FFF2-40B4-BE49-F238E27FC236}">
                <a16:creationId xmlns:a16="http://schemas.microsoft.com/office/drawing/2014/main" id="{5869912C-47F3-4848-9995-374C663C504D}"/>
              </a:ext>
            </a:extLst>
          </p:cNvPr>
          <p:cNvSpPr>
            <a:spLocks noGrp="1"/>
          </p:cNvSpPr>
          <p:nvPr>
            <p:ph type="sldNum" sz="quarter" idx="12"/>
          </p:nvPr>
        </p:nvSpPr>
        <p:spPr/>
        <p:txBody>
          <a:bodyPr/>
          <a:lstStyle/>
          <a:p>
            <a:pPr algn="r"/>
            <a:fld id="{8B92DB54-ED6B-41A4-835D-F7B29F371F72}"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23631741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4AD17-5007-4ADF-B89F-4A7BB4EEA9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F44D45-A9FD-4A69-8D0F-39A2398B3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46A8CD-119C-4201-BB46-EB4C217DCF0C}"/>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588B6220-7B9F-4FD8-8E9D-C73F86D152D0}"/>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7C7235D5-A5E2-4D88-87EE-6A326FDF775B}"/>
              </a:ext>
            </a:extLst>
          </p:cNvPr>
          <p:cNvSpPr>
            <a:spLocks noGrp="1"/>
          </p:cNvSpPr>
          <p:nvPr>
            <p:ph type="sldNum" sz="quarter" idx="12"/>
          </p:nvPr>
        </p:nvSpPr>
        <p:spPr/>
        <p:txBody>
          <a:bodyPr/>
          <a:lstStyle/>
          <a:p>
            <a:pPr algn="r"/>
            <a:fld id="{8B92DB54-ED6B-41A4-835D-F7B29F371F72}"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0748870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3D4134-79B7-4D84-855D-2EC7CAF2803B}"/>
              </a:ext>
            </a:extLst>
          </p:cNvPr>
          <p:cNvSpPr>
            <a:spLocks noGrp="1"/>
          </p:cNvSpPr>
          <p:nvPr>
            <p:ph type="title" orient="vert"/>
          </p:nvPr>
        </p:nvSpPr>
        <p:spPr>
          <a:xfrm>
            <a:off x="7213947" y="402483"/>
            <a:ext cx="2173635" cy="64064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C037B7-ECC9-4416-AD7F-A6D91534D10C}"/>
              </a:ext>
            </a:extLst>
          </p:cNvPr>
          <p:cNvSpPr>
            <a:spLocks noGrp="1"/>
          </p:cNvSpPr>
          <p:nvPr>
            <p:ph type="body" orient="vert" idx="1"/>
          </p:nvPr>
        </p:nvSpPr>
        <p:spPr>
          <a:xfrm>
            <a:off x="693043" y="402483"/>
            <a:ext cx="6394896"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B5F0B-227C-454A-8CC7-1F3DD686BA5E}"/>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B132B266-7D1B-4B88-A58F-E202BC1AA0E9}"/>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16127595-411D-448F-A386-5609E978CE07}"/>
              </a:ext>
            </a:extLst>
          </p:cNvPr>
          <p:cNvSpPr>
            <a:spLocks noGrp="1"/>
          </p:cNvSpPr>
          <p:nvPr>
            <p:ph type="sldNum" sz="quarter" idx="12"/>
          </p:nvPr>
        </p:nvSpPr>
        <p:spPr/>
        <p:txBody>
          <a:bodyPr/>
          <a:lstStyle/>
          <a:p>
            <a:pPr algn="r"/>
            <a:fld id="{8B92DB54-ED6B-41A4-835D-F7B29F371F72}"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0096624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3168000"/>
            <a:ext cx="9071640" cy="1262160"/>
          </a:xfrm>
          <a:prstGeom prst="rect">
            <a:avLst/>
          </a:prstGeom>
        </p:spPr>
        <p:txBody>
          <a:bodyPr lIns="0" tIns="0" rIns="0" bIns="0" anchor="ctr">
            <a:normAutofit/>
          </a:bodyPr>
          <a:lstStyle/>
          <a:p>
            <a:pPr algn="ctr"/>
            <a:endParaRPr lang="en-US" sz="4400" b="0" strike="noStrike" spc="-1">
              <a:solidFill>
                <a:srgbClr val="000000"/>
              </a:solidFill>
              <a:latin typeface="Times New Roman"/>
            </a:endParaRPr>
          </a:p>
        </p:txBody>
      </p:sp>
      <p:sp>
        <p:nvSpPr>
          <p:cNvPr id="51" name="PlaceHolder 2"/>
          <p:cNvSpPr>
            <a:spLocks noGrp="1"/>
          </p:cNvSpPr>
          <p:nvPr>
            <p:ph type="body"/>
          </p:nvPr>
        </p:nvSpPr>
        <p:spPr>
          <a:xfrm>
            <a:off x="504000" y="4752000"/>
            <a:ext cx="8870040" cy="2016000"/>
          </a:xfrm>
          <a:prstGeom prst="rect">
            <a:avLst/>
          </a:prstGeom>
        </p:spPr>
        <p:txBody>
          <a:bodyPr lIns="0" tIns="0" rIns="0" bIns="0">
            <a:normAutofit/>
          </a:bodyPr>
          <a:lstStyle/>
          <a:p>
            <a:pPr algn="ctr">
              <a:spcAft>
                <a:spcPts val="1414"/>
              </a:spcAft>
            </a:pPr>
            <a:endParaRPr lang="en-US" sz="3200" b="0" strike="noStrike" spc="-1">
              <a:solidFill>
                <a:srgbClr val="000000"/>
              </a:solidFill>
              <a:latin typeface="Times New Roman"/>
            </a:endParaRPr>
          </a:p>
        </p:txBody>
      </p:sp>
    </p:spTree>
    <p:extLst>
      <p:ext uri="{BB962C8B-B14F-4D97-AF65-F5344CB8AC3E}">
        <p14:creationId xmlns:p14="http://schemas.microsoft.com/office/powerpoint/2010/main" val="26131560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16E6B-FD1B-46CC-9A19-BAFCAAAFC930}"/>
              </a:ext>
            </a:extLst>
          </p:cNvPr>
          <p:cNvSpPr>
            <a:spLocks noGrp="1"/>
          </p:cNvSpPr>
          <p:nvPr>
            <p:ph type="ctrTitle"/>
          </p:nvPr>
        </p:nvSpPr>
        <p:spPr>
          <a:xfrm>
            <a:off x="1260078" y="1237197"/>
            <a:ext cx="7560469" cy="2631887"/>
          </a:xfrm>
        </p:spPr>
        <p:txBody>
          <a:bodyPr anchor="b"/>
          <a:lstStyle>
            <a:lvl1pPr algn="ctr">
              <a:defRPr sz="4961"/>
            </a:lvl1pPr>
          </a:lstStyle>
          <a:p>
            <a:r>
              <a:rPr lang="en-US"/>
              <a:t>Click to edit Master title style</a:t>
            </a:r>
          </a:p>
        </p:txBody>
      </p:sp>
      <p:sp>
        <p:nvSpPr>
          <p:cNvPr id="3" name="Subtitle 2">
            <a:extLst>
              <a:ext uri="{FF2B5EF4-FFF2-40B4-BE49-F238E27FC236}">
                <a16:creationId xmlns:a16="http://schemas.microsoft.com/office/drawing/2014/main" id="{96931FE2-8557-43B4-A055-36814E985371}"/>
              </a:ext>
            </a:extLst>
          </p:cNvPr>
          <p:cNvSpPr>
            <a:spLocks noGrp="1"/>
          </p:cNvSpPr>
          <p:nvPr>
            <p:ph type="subTitle" idx="1"/>
          </p:nvPr>
        </p:nvSpPr>
        <p:spPr>
          <a:xfrm>
            <a:off x="1260078" y="3970580"/>
            <a:ext cx="7560469" cy="1825171"/>
          </a:xfrm>
        </p:spPr>
        <p:txBody>
          <a:bodyPr/>
          <a:lstStyle>
            <a:lvl1pPr marL="0" indent="0" algn="ctr">
              <a:buNone/>
              <a:defRPr sz="1984"/>
            </a:lvl1pPr>
            <a:lvl2pPr marL="378013" indent="0" algn="ctr">
              <a:buNone/>
              <a:defRPr sz="1654"/>
            </a:lvl2pPr>
            <a:lvl3pPr marL="756026" indent="0" algn="ctr">
              <a:buNone/>
              <a:defRPr sz="1488"/>
            </a:lvl3pPr>
            <a:lvl4pPr marL="1134039" indent="0" algn="ctr">
              <a:buNone/>
              <a:defRPr sz="1323"/>
            </a:lvl4pPr>
            <a:lvl5pPr marL="1512052" indent="0" algn="ctr">
              <a:buNone/>
              <a:defRPr sz="1323"/>
            </a:lvl5pPr>
            <a:lvl6pPr marL="1890065" indent="0" algn="ctr">
              <a:buNone/>
              <a:defRPr sz="1323"/>
            </a:lvl6pPr>
            <a:lvl7pPr marL="2268078" indent="0" algn="ctr">
              <a:buNone/>
              <a:defRPr sz="1323"/>
            </a:lvl7pPr>
            <a:lvl8pPr marL="2646091" indent="0" algn="ctr">
              <a:buNone/>
              <a:defRPr sz="1323"/>
            </a:lvl8pPr>
            <a:lvl9pPr marL="3024104" indent="0" algn="ctr">
              <a:buNone/>
              <a:defRPr sz="1323"/>
            </a:lvl9pPr>
          </a:lstStyle>
          <a:p>
            <a:r>
              <a:rPr lang="en-US"/>
              <a:t>Click to edit Master subtitle style</a:t>
            </a:r>
          </a:p>
        </p:txBody>
      </p:sp>
      <p:sp>
        <p:nvSpPr>
          <p:cNvPr id="4" name="Date Placeholder 3">
            <a:extLst>
              <a:ext uri="{FF2B5EF4-FFF2-40B4-BE49-F238E27FC236}">
                <a16:creationId xmlns:a16="http://schemas.microsoft.com/office/drawing/2014/main" id="{875EF6AA-975D-4CE3-8064-140C94A71C65}"/>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96163270-99F8-4177-8BFD-BB4B354865A8}"/>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06F9EEEE-2338-4A77-9F94-86941D6C64A8}"/>
              </a:ext>
            </a:extLst>
          </p:cNvPr>
          <p:cNvSpPr>
            <a:spLocks noGrp="1"/>
          </p:cNvSpPr>
          <p:nvPr>
            <p:ph type="sldNum" sz="quarter" idx="12"/>
          </p:nvPr>
        </p:nvSpPr>
        <p:spPr/>
        <p:txBody>
          <a:bodyPr/>
          <a:lstStyle/>
          <a:p>
            <a:pPr algn="r"/>
            <a:fld id="{6F8E6C34-BA82-4F7D-9720-2836CB518CC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34128066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6D8DB-D1B7-43D0-826B-C2E3E376A5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A79B5C-0176-4229-990A-83846428E9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21A4E4-0CC9-4A9B-9836-12B739815C12}"/>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33366ACF-2E9A-4D1E-952C-A54E5AF02491}"/>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2DCFA6EE-C9BF-405C-A3E9-3941FD67B4C9}"/>
              </a:ext>
            </a:extLst>
          </p:cNvPr>
          <p:cNvSpPr>
            <a:spLocks noGrp="1"/>
          </p:cNvSpPr>
          <p:nvPr>
            <p:ph type="sldNum" sz="quarter" idx="12"/>
          </p:nvPr>
        </p:nvSpPr>
        <p:spPr/>
        <p:txBody>
          <a:bodyPr/>
          <a:lstStyle/>
          <a:p>
            <a:pPr algn="r"/>
            <a:fld id="{6F8E6C34-BA82-4F7D-9720-2836CB518CC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25756954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4F1F7-FA79-4519-9C2D-0E0AE430B096}"/>
              </a:ext>
            </a:extLst>
          </p:cNvPr>
          <p:cNvSpPr>
            <a:spLocks noGrp="1"/>
          </p:cNvSpPr>
          <p:nvPr>
            <p:ph type="title"/>
          </p:nvPr>
        </p:nvSpPr>
        <p:spPr>
          <a:xfrm>
            <a:off x="687793" y="1884670"/>
            <a:ext cx="8694539" cy="3144614"/>
          </a:xfrm>
        </p:spPr>
        <p:txBody>
          <a:bodyPr anchor="b"/>
          <a:lstStyle>
            <a:lvl1pPr>
              <a:defRPr sz="4961"/>
            </a:lvl1pPr>
          </a:lstStyle>
          <a:p>
            <a:r>
              <a:rPr lang="en-US"/>
              <a:t>Click to edit Master title style</a:t>
            </a:r>
          </a:p>
        </p:txBody>
      </p:sp>
      <p:sp>
        <p:nvSpPr>
          <p:cNvPr id="3" name="Text Placeholder 2">
            <a:extLst>
              <a:ext uri="{FF2B5EF4-FFF2-40B4-BE49-F238E27FC236}">
                <a16:creationId xmlns:a16="http://schemas.microsoft.com/office/drawing/2014/main" id="{AEA7B563-E52E-4BBC-881B-6B1A2099BA4C}"/>
              </a:ext>
            </a:extLst>
          </p:cNvPr>
          <p:cNvSpPr>
            <a:spLocks noGrp="1"/>
          </p:cNvSpPr>
          <p:nvPr>
            <p:ph type="body" idx="1"/>
          </p:nvPr>
        </p:nvSpPr>
        <p:spPr>
          <a:xfrm>
            <a:off x="687793" y="5059034"/>
            <a:ext cx="8694539" cy="1653678"/>
          </a:xfrm>
        </p:spPr>
        <p:txBody>
          <a:bodyPr/>
          <a:lstStyle>
            <a:lvl1pPr marL="0" indent="0">
              <a:buNone/>
              <a:defRPr sz="1984">
                <a:solidFill>
                  <a:schemeClr val="tx1">
                    <a:tint val="75000"/>
                  </a:schemeClr>
                </a:solidFill>
              </a:defRPr>
            </a:lvl1pPr>
            <a:lvl2pPr marL="378013" indent="0">
              <a:buNone/>
              <a:defRPr sz="1654">
                <a:solidFill>
                  <a:schemeClr val="tx1">
                    <a:tint val="75000"/>
                  </a:schemeClr>
                </a:solidFill>
              </a:defRPr>
            </a:lvl2pPr>
            <a:lvl3pPr marL="756026" indent="0">
              <a:buNone/>
              <a:defRPr sz="1488">
                <a:solidFill>
                  <a:schemeClr val="tx1">
                    <a:tint val="75000"/>
                  </a:schemeClr>
                </a:solidFill>
              </a:defRPr>
            </a:lvl3pPr>
            <a:lvl4pPr marL="1134039" indent="0">
              <a:buNone/>
              <a:defRPr sz="1323">
                <a:solidFill>
                  <a:schemeClr val="tx1">
                    <a:tint val="75000"/>
                  </a:schemeClr>
                </a:solidFill>
              </a:defRPr>
            </a:lvl4pPr>
            <a:lvl5pPr marL="1512052" indent="0">
              <a:buNone/>
              <a:defRPr sz="1323">
                <a:solidFill>
                  <a:schemeClr val="tx1">
                    <a:tint val="75000"/>
                  </a:schemeClr>
                </a:solidFill>
              </a:defRPr>
            </a:lvl5pPr>
            <a:lvl6pPr marL="1890065" indent="0">
              <a:buNone/>
              <a:defRPr sz="1323">
                <a:solidFill>
                  <a:schemeClr val="tx1">
                    <a:tint val="75000"/>
                  </a:schemeClr>
                </a:solidFill>
              </a:defRPr>
            </a:lvl6pPr>
            <a:lvl7pPr marL="2268078" indent="0">
              <a:buNone/>
              <a:defRPr sz="1323">
                <a:solidFill>
                  <a:schemeClr val="tx1">
                    <a:tint val="75000"/>
                  </a:schemeClr>
                </a:solidFill>
              </a:defRPr>
            </a:lvl7pPr>
            <a:lvl8pPr marL="2646091" indent="0">
              <a:buNone/>
              <a:defRPr sz="1323">
                <a:solidFill>
                  <a:schemeClr val="tx1">
                    <a:tint val="75000"/>
                  </a:schemeClr>
                </a:solidFill>
              </a:defRPr>
            </a:lvl8pPr>
            <a:lvl9pPr marL="3024104" indent="0">
              <a:buNone/>
              <a:defRPr sz="132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820FDA-5105-4B1C-877C-0837374B39C6}"/>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384815B7-D7AA-4EFF-9B67-74DA185EA4BF}"/>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069B8CD1-351F-4B2E-80ED-C2BA22031681}"/>
              </a:ext>
            </a:extLst>
          </p:cNvPr>
          <p:cNvSpPr>
            <a:spLocks noGrp="1"/>
          </p:cNvSpPr>
          <p:nvPr>
            <p:ph type="sldNum" sz="quarter" idx="12"/>
          </p:nvPr>
        </p:nvSpPr>
        <p:spPr/>
        <p:txBody>
          <a:bodyPr/>
          <a:lstStyle/>
          <a:p>
            <a:pPr algn="r"/>
            <a:fld id="{6F8E6C34-BA82-4F7D-9720-2836CB518CC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27661343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E5E54-D610-41CD-81F1-996ADD135B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6B4F3F-BDAA-41C0-92AC-AC011A4295F0}"/>
              </a:ext>
            </a:extLst>
          </p:cNvPr>
          <p:cNvSpPr>
            <a:spLocks noGrp="1"/>
          </p:cNvSpPr>
          <p:nvPr>
            <p:ph sz="half" idx="1"/>
          </p:nvPr>
        </p:nvSpPr>
        <p:spPr>
          <a:xfrm>
            <a:off x="693043" y="2012414"/>
            <a:ext cx="4284266"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4B0F48-9AC6-46F8-BD3D-2B1A3A85EA3D}"/>
              </a:ext>
            </a:extLst>
          </p:cNvPr>
          <p:cNvSpPr>
            <a:spLocks noGrp="1"/>
          </p:cNvSpPr>
          <p:nvPr>
            <p:ph sz="half" idx="2"/>
          </p:nvPr>
        </p:nvSpPr>
        <p:spPr>
          <a:xfrm>
            <a:off x="5103316" y="2012414"/>
            <a:ext cx="4284266"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534785-0D3C-4B9F-85A9-371D9D3E35C5}"/>
              </a:ext>
            </a:extLst>
          </p:cNvPr>
          <p:cNvSpPr>
            <a:spLocks noGrp="1"/>
          </p:cNvSpPr>
          <p:nvPr>
            <p:ph type="dt" sz="half" idx="10"/>
          </p:nvPr>
        </p:nvSpPr>
        <p:spPr/>
        <p:txBody>
          <a:bodyPr/>
          <a:lstStyle/>
          <a:p>
            <a:r>
              <a:rPr lang="en-US" sz="1400" b="0" strike="noStrike" spc="-1">
                <a:latin typeface="Times New Roman"/>
              </a:rPr>
              <a:t>&lt;date/time&gt;</a:t>
            </a:r>
          </a:p>
        </p:txBody>
      </p:sp>
      <p:sp>
        <p:nvSpPr>
          <p:cNvPr id="6" name="Footer Placeholder 5">
            <a:extLst>
              <a:ext uri="{FF2B5EF4-FFF2-40B4-BE49-F238E27FC236}">
                <a16:creationId xmlns:a16="http://schemas.microsoft.com/office/drawing/2014/main" id="{409C27F5-5A7A-4319-93D7-81B8A10BF8AE}"/>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7" name="Slide Number Placeholder 6">
            <a:extLst>
              <a:ext uri="{FF2B5EF4-FFF2-40B4-BE49-F238E27FC236}">
                <a16:creationId xmlns:a16="http://schemas.microsoft.com/office/drawing/2014/main" id="{47D02800-7C1B-4A68-83BA-382E7D85F6F9}"/>
              </a:ext>
            </a:extLst>
          </p:cNvPr>
          <p:cNvSpPr>
            <a:spLocks noGrp="1"/>
          </p:cNvSpPr>
          <p:nvPr>
            <p:ph type="sldNum" sz="quarter" idx="12"/>
          </p:nvPr>
        </p:nvSpPr>
        <p:spPr/>
        <p:txBody>
          <a:bodyPr/>
          <a:lstStyle/>
          <a:p>
            <a:pPr algn="r"/>
            <a:fld id="{6F8E6C34-BA82-4F7D-9720-2836CB518CC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8695220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AC812-F599-4D22-B5C7-CB7112726A63}"/>
              </a:ext>
            </a:extLst>
          </p:cNvPr>
          <p:cNvSpPr>
            <a:spLocks noGrp="1"/>
          </p:cNvSpPr>
          <p:nvPr>
            <p:ph type="title"/>
          </p:nvPr>
        </p:nvSpPr>
        <p:spPr>
          <a:xfrm>
            <a:off x="694356" y="402483"/>
            <a:ext cx="8694539" cy="1461188"/>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66F19B-9045-4EBD-B2B8-297058460E26}"/>
              </a:ext>
            </a:extLst>
          </p:cNvPr>
          <p:cNvSpPr>
            <a:spLocks noGrp="1"/>
          </p:cNvSpPr>
          <p:nvPr>
            <p:ph type="body" idx="1"/>
          </p:nvPr>
        </p:nvSpPr>
        <p:spPr>
          <a:xfrm>
            <a:off x="694357" y="1853171"/>
            <a:ext cx="4264576" cy="908210"/>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Click to edit Master text styles</a:t>
            </a:r>
          </a:p>
        </p:txBody>
      </p:sp>
      <p:sp>
        <p:nvSpPr>
          <p:cNvPr id="4" name="Content Placeholder 3">
            <a:extLst>
              <a:ext uri="{FF2B5EF4-FFF2-40B4-BE49-F238E27FC236}">
                <a16:creationId xmlns:a16="http://schemas.microsoft.com/office/drawing/2014/main" id="{BD249970-1FFB-40E4-804D-DDC13CAF9774}"/>
              </a:ext>
            </a:extLst>
          </p:cNvPr>
          <p:cNvSpPr>
            <a:spLocks noGrp="1"/>
          </p:cNvSpPr>
          <p:nvPr>
            <p:ph sz="half" idx="2"/>
          </p:nvPr>
        </p:nvSpPr>
        <p:spPr>
          <a:xfrm>
            <a:off x="694357" y="2761381"/>
            <a:ext cx="4264576"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036947-ECA4-42F5-9B02-B4F4A988BF75}"/>
              </a:ext>
            </a:extLst>
          </p:cNvPr>
          <p:cNvSpPr>
            <a:spLocks noGrp="1"/>
          </p:cNvSpPr>
          <p:nvPr>
            <p:ph type="body" sz="quarter" idx="3"/>
          </p:nvPr>
        </p:nvSpPr>
        <p:spPr>
          <a:xfrm>
            <a:off x="5103316" y="1853171"/>
            <a:ext cx="4285579" cy="908210"/>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Click to edit Master text styles</a:t>
            </a:r>
          </a:p>
        </p:txBody>
      </p:sp>
      <p:sp>
        <p:nvSpPr>
          <p:cNvPr id="6" name="Content Placeholder 5">
            <a:extLst>
              <a:ext uri="{FF2B5EF4-FFF2-40B4-BE49-F238E27FC236}">
                <a16:creationId xmlns:a16="http://schemas.microsoft.com/office/drawing/2014/main" id="{26964E8B-806C-4339-89B2-E8940012A5C9}"/>
              </a:ext>
            </a:extLst>
          </p:cNvPr>
          <p:cNvSpPr>
            <a:spLocks noGrp="1"/>
          </p:cNvSpPr>
          <p:nvPr>
            <p:ph sz="quarter" idx="4"/>
          </p:nvPr>
        </p:nvSpPr>
        <p:spPr>
          <a:xfrm>
            <a:off x="5103316" y="2761381"/>
            <a:ext cx="4285579"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B5C097-3474-451B-B735-169CF8C66C41}"/>
              </a:ext>
            </a:extLst>
          </p:cNvPr>
          <p:cNvSpPr>
            <a:spLocks noGrp="1"/>
          </p:cNvSpPr>
          <p:nvPr>
            <p:ph type="dt" sz="half" idx="10"/>
          </p:nvPr>
        </p:nvSpPr>
        <p:spPr/>
        <p:txBody>
          <a:bodyPr/>
          <a:lstStyle/>
          <a:p>
            <a:r>
              <a:rPr lang="en-US" sz="1400" b="0" strike="noStrike" spc="-1">
                <a:latin typeface="Times New Roman"/>
              </a:rPr>
              <a:t>&lt;date/time&gt;</a:t>
            </a:r>
          </a:p>
        </p:txBody>
      </p:sp>
      <p:sp>
        <p:nvSpPr>
          <p:cNvPr id="8" name="Footer Placeholder 7">
            <a:extLst>
              <a:ext uri="{FF2B5EF4-FFF2-40B4-BE49-F238E27FC236}">
                <a16:creationId xmlns:a16="http://schemas.microsoft.com/office/drawing/2014/main" id="{84A25E0D-E323-4E96-A2ED-95F869959E1A}"/>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9" name="Slide Number Placeholder 8">
            <a:extLst>
              <a:ext uri="{FF2B5EF4-FFF2-40B4-BE49-F238E27FC236}">
                <a16:creationId xmlns:a16="http://schemas.microsoft.com/office/drawing/2014/main" id="{F05CA378-4B24-44B0-A016-4A9ABCFB6548}"/>
              </a:ext>
            </a:extLst>
          </p:cNvPr>
          <p:cNvSpPr>
            <a:spLocks noGrp="1"/>
          </p:cNvSpPr>
          <p:nvPr>
            <p:ph type="sldNum" sz="quarter" idx="12"/>
          </p:nvPr>
        </p:nvSpPr>
        <p:spPr/>
        <p:txBody>
          <a:bodyPr/>
          <a:lstStyle/>
          <a:p>
            <a:pPr algn="r"/>
            <a:fld id="{6F8E6C34-BA82-4F7D-9720-2836CB518CC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3189191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4F1F7-FA79-4519-9C2D-0E0AE430B096}"/>
              </a:ext>
            </a:extLst>
          </p:cNvPr>
          <p:cNvSpPr>
            <a:spLocks noGrp="1"/>
          </p:cNvSpPr>
          <p:nvPr>
            <p:ph type="title"/>
          </p:nvPr>
        </p:nvSpPr>
        <p:spPr>
          <a:xfrm>
            <a:off x="687793" y="1884670"/>
            <a:ext cx="8694539" cy="3144614"/>
          </a:xfrm>
        </p:spPr>
        <p:txBody>
          <a:bodyPr anchor="b"/>
          <a:lstStyle>
            <a:lvl1pPr>
              <a:defRPr sz="4961"/>
            </a:lvl1pPr>
          </a:lstStyle>
          <a:p>
            <a:r>
              <a:rPr lang="en-US"/>
              <a:t>Click to edit Master title style</a:t>
            </a:r>
          </a:p>
        </p:txBody>
      </p:sp>
      <p:sp>
        <p:nvSpPr>
          <p:cNvPr id="3" name="Text Placeholder 2">
            <a:extLst>
              <a:ext uri="{FF2B5EF4-FFF2-40B4-BE49-F238E27FC236}">
                <a16:creationId xmlns:a16="http://schemas.microsoft.com/office/drawing/2014/main" id="{AEA7B563-E52E-4BBC-881B-6B1A2099BA4C}"/>
              </a:ext>
            </a:extLst>
          </p:cNvPr>
          <p:cNvSpPr>
            <a:spLocks noGrp="1"/>
          </p:cNvSpPr>
          <p:nvPr>
            <p:ph type="body" idx="1"/>
          </p:nvPr>
        </p:nvSpPr>
        <p:spPr>
          <a:xfrm>
            <a:off x="687793" y="5059034"/>
            <a:ext cx="8694539" cy="1653678"/>
          </a:xfrm>
        </p:spPr>
        <p:txBody>
          <a:bodyPr/>
          <a:lstStyle>
            <a:lvl1pPr marL="0" indent="0">
              <a:buNone/>
              <a:defRPr sz="1984">
                <a:solidFill>
                  <a:schemeClr val="tx1">
                    <a:tint val="75000"/>
                  </a:schemeClr>
                </a:solidFill>
              </a:defRPr>
            </a:lvl1pPr>
            <a:lvl2pPr marL="378013" indent="0">
              <a:buNone/>
              <a:defRPr sz="1654">
                <a:solidFill>
                  <a:schemeClr val="tx1">
                    <a:tint val="75000"/>
                  </a:schemeClr>
                </a:solidFill>
              </a:defRPr>
            </a:lvl2pPr>
            <a:lvl3pPr marL="756026" indent="0">
              <a:buNone/>
              <a:defRPr sz="1488">
                <a:solidFill>
                  <a:schemeClr val="tx1">
                    <a:tint val="75000"/>
                  </a:schemeClr>
                </a:solidFill>
              </a:defRPr>
            </a:lvl3pPr>
            <a:lvl4pPr marL="1134039" indent="0">
              <a:buNone/>
              <a:defRPr sz="1323">
                <a:solidFill>
                  <a:schemeClr val="tx1">
                    <a:tint val="75000"/>
                  </a:schemeClr>
                </a:solidFill>
              </a:defRPr>
            </a:lvl4pPr>
            <a:lvl5pPr marL="1512052" indent="0">
              <a:buNone/>
              <a:defRPr sz="1323">
                <a:solidFill>
                  <a:schemeClr val="tx1">
                    <a:tint val="75000"/>
                  </a:schemeClr>
                </a:solidFill>
              </a:defRPr>
            </a:lvl5pPr>
            <a:lvl6pPr marL="1890065" indent="0">
              <a:buNone/>
              <a:defRPr sz="1323">
                <a:solidFill>
                  <a:schemeClr val="tx1">
                    <a:tint val="75000"/>
                  </a:schemeClr>
                </a:solidFill>
              </a:defRPr>
            </a:lvl6pPr>
            <a:lvl7pPr marL="2268078" indent="0">
              <a:buNone/>
              <a:defRPr sz="1323">
                <a:solidFill>
                  <a:schemeClr val="tx1">
                    <a:tint val="75000"/>
                  </a:schemeClr>
                </a:solidFill>
              </a:defRPr>
            </a:lvl7pPr>
            <a:lvl8pPr marL="2646091" indent="0">
              <a:buNone/>
              <a:defRPr sz="1323">
                <a:solidFill>
                  <a:schemeClr val="tx1">
                    <a:tint val="75000"/>
                  </a:schemeClr>
                </a:solidFill>
              </a:defRPr>
            </a:lvl8pPr>
            <a:lvl9pPr marL="3024104" indent="0">
              <a:buNone/>
              <a:defRPr sz="132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820FDA-5105-4B1C-877C-0837374B39C6}"/>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384815B7-D7AA-4EFF-9B67-74DA185EA4BF}"/>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069B8CD1-351F-4B2E-80ED-C2BA22031681}"/>
              </a:ext>
            </a:extLst>
          </p:cNvPr>
          <p:cNvSpPr>
            <a:spLocks noGrp="1"/>
          </p:cNvSpPr>
          <p:nvPr>
            <p:ph type="sldNum" sz="quarter" idx="12"/>
          </p:nvPr>
        </p:nvSpPr>
        <p:spPr/>
        <p:txBody>
          <a:bodyPr/>
          <a:lstStyle/>
          <a:p>
            <a:pPr algn="r"/>
            <a:fld id="{0F3DBD59-3993-4A05-9EC8-43ECC2AEB6A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3306042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D1EE-C08B-4743-BCDF-FC4A21F9EA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96E3FB-91F0-4021-8684-6E9865E81AB1}"/>
              </a:ext>
            </a:extLst>
          </p:cNvPr>
          <p:cNvSpPr>
            <a:spLocks noGrp="1"/>
          </p:cNvSpPr>
          <p:nvPr>
            <p:ph type="dt" sz="half" idx="10"/>
          </p:nvPr>
        </p:nvSpPr>
        <p:spPr/>
        <p:txBody>
          <a:bodyPr/>
          <a:lstStyle/>
          <a:p>
            <a:fld id="{62781819-77DF-41F0-92D9-06C43D06603D}" type="datetimeFigureOut">
              <a:rPr lang="en-US" smtClean="0"/>
              <a:t>3/10/2021</a:t>
            </a:fld>
            <a:endParaRPr lang="en-US"/>
          </a:p>
        </p:txBody>
      </p:sp>
      <p:sp>
        <p:nvSpPr>
          <p:cNvPr id="4" name="Footer Placeholder 3">
            <a:extLst>
              <a:ext uri="{FF2B5EF4-FFF2-40B4-BE49-F238E27FC236}">
                <a16:creationId xmlns:a16="http://schemas.microsoft.com/office/drawing/2014/main" id="{4BDD1B3D-71EF-4B59-BD82-39000B6EA2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8FF4A1-A761-4370-8543-1BD22B97A743}"/>
              </a:ext>
            </a:extLst>
          </p:cNvPr>
          <p:cNvSpPr>
            <a:spLocks noGrp="1"/>
          </p:cNvSpPr>
          <p:nvPr>
            <p:ph type="sldNum" sz="quarter" idx="12"/>
          </p:nvPr>
        </p:nvSpPr>
        <p:spPr/>
        <p:txBody>
          <a:bodyPr/>
          <a:lstStyle/>
          <a:p>
            <a:fld id="{16717C73-4B34-44E6-B63F-F4B1367E721D}" type="slidenum">
              <a:rPr lang="en-US" smtClean="0"/>
              <a:t>‹#›</a:t>
            </a:fld>
            <a:endParaRPr lang="en-US"/>
          </a:p>
        </p:txBody>
      </p:sp>
    </p:spTree>
    <p:extLst>
      <p:ext uri="{BB962C8B-B14F-4D97-AF65-F5344CB8AC3E}">
        <p14:creationId xmlns:p14="http://schemas.microsoft.com/office/powerpoint/2010/main" val="33535032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090C15-030D-4953-9E87-288BDA9673F6}"/>
              </a:ext>
            </a:extLst>
          </p:cNvPr>
          <p:cNvSpPr>
            <a:spLocks noGrp="1"/>
          </p:cNvSpPr>
          <p:nvPr>
            <p:ph type="dt" sz="half" idx="10"/>
          </p:nvPr>
        </p:nvSpPr>
        <p:spPr/>
        <p:txBody>
          <a:bodyPr/>
          <a:lstStyle/>
          <a:p>
            <a:r>
              <a:rPr lang="en-US" sz="1400" b="0" strike="noStrike" spc="-1">
                <a:latin typeface="Times New Roman"/>
              </a:rPr>
              <a:t>&lt;date/time&gt;</a:t>
            </a:r>
          </a:p>
        </p:txBody>
      </p:sp>
      <p:sp>
        <p:nvSpPr>
          <p:cNvPr id="3" name="Footer Placeholder 2">
            <a:extLst>
              <a:ext uri="{FF2B5EF4-FFF2-40B4-BE49-F238E27FC236}">
                <a16:creationId xmlns:a16="http://schemas.microsoft.com/office/drawing/2014/main" id="{78FD2B80-BF4C-4923-9207-4211F7F6435F}"/>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4" name="Slide Number Placeholder 3">
            <a:extLst>
              <a:ext uri="{FF2B5EF4-FFF2-40B4-BE49-F238E27FC236}">
                <a16:creationId xmlns:a16="http://schemas.microsoft.com/office/drawing/2014/main" id="{0FFD623B-D5DD-4326-AB60-DEB6A9091DEB}"/>
              </a:ext>
            </a:extLst>
          </p:cNvPr>
          <p:cNvSpPr>
            <a:spLocks noGrp="1"/>
          </p:cNvSpPr>
          <p:nvPr>
            <p:ph type="sldNum" sz="quarter" idx="12"/>
          </p:nvPr>
        </p:nvSpPr>
        <p:spPr/>
        <p:txBody>
          <a:bodyPr/>
          <a:lstStyle/>
          <a:p>
            <a:pPr algn="r"/>
            <a:fld id="{6F8E6C34-BA82-4F7D-9720-2836CB518CC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34838391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E4BB3-3BE5-4490-B074-263ADD673F0F}"/>
              </a:ext>
            </a:extLst>
          </p:cNvPr>
          <p:cNvSpPr>
            <a:spLocks noGrp="1"/>
          </p:cNvSpPr>
          <p:nvPr>
            <p:ph type="title"/>
          </p:nvPr>
        </p:nvSpPr>
        <p:spPr>
          <a:xfrm>
            <a:off x="694356" y="503978"/>
            <a:ext cx="3251264" cy="1763924"/>
          </a:xfrm>
        </p:spPr>
        <p:txBody>
          <a:bodyPr anchor="b"/>
          <a:lstStyle>
            <a:lvl1pPr>
              <a:defRPr sz="2646"/>
            </a:lvl1pPr>
          </a:lstStyle>
          <a:p>
            <a:r>
              <a:rPr lang="en-US"/>
              <a:t>Click to edit Master title style</a:t>
            </a:r>
          </a:p>
        </p:txBody>
      </p:sp>
      <p:sp>
        <p:nvSpPr>
          <p:cNvPr id="3" name="Content Placeholder 2">
            <a:extLst>
              <a:ext uri="{FF2B5EF4-FFF2-40B4-BE49-F238E27FC236}">
                <a16:creationId xmlns:a16="http://schemas.microsoft.com/office/drawing/2014/main" id="{0569C2C5-E73A-4C1A-88EF-E5A173B8CBB9}"/>
              </a:ext>
            </a:extLst>
          </p:cNvPr>
          <p:cNvSpPr>
            <a:spLocks noGrp="1"/>
          </p:cNvSpPr>
          <p:nvPr>
            <p:ph idx="1"/>
          </p:nvPr>
        </p:nvSpPr>
        <p:spPr>
          <a:xfrm>
            <a:off x="4285579" y="1088454"/>
            <a:ext cx="5103316" cy="5372269"/>
          </a:xfrm>
        </p:spPr>
        <p:txBody>
          <a:bodyPr/>
          <a:lstStyle>
            <a:lvl1pPr>
              <a:defRPr sz="2646"/>
            </a:lvl1pPr>
            <a:lvl2pPr>
              <a:defRPr sz="2315"/>
            </a:lvl2pPr>
            <a:lvl3pPr>
              <a:defRPr sz="1984"/>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9B14A1-6F23-4BBE-BDD8-9C7B1E18A01D}"/>
              </a:ext>
            </a:extLst>
          </p:cNvPr>
          <p:cNvSpPr>
            <a:spLocks noGrp="1"/>
          </p:cNvSpPr>
          <p:nvPr>
            <p:ph type="body" sz="half" idx="2"/>
          </p:nvPr>
        </p:nvSpPr>
        <p:spPr>
          <a:xfrm>
            <a:off x="694356" y="2267902"/>
            <a:ext cx="3251264" cy="4201570"/>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n-US"/>
              <a:t>Click to edit Master text styles</a:t>
            </a:r>
          </a:p>
        </p:txBody>
      </p:sp>
      <p:sp>
        <p:nvSpPr>
          <p:cNvPr id="5" name="Date Placeholder 4">
            <a:extLst>
              <a:ext uri="{FF2B5EF4-FFF2-40B4-BE49-F238E27FC236}">
                <a16:creationId xmlns:a16="http://schemas.microsoft.com/office/drawing/2014/main" id="{87165A0D-0138-42C3-94DC-0E1FB43D816C}"/>
              </a:ext>
            </a:extLst>
          </p:cNvPr>
          <p:cNvSpPr>
            <a:spLocks noGrp="1"/>
          </p:cNvSpPr>
          <p:nvPr>
            <p:ph type="dt" sz="half" idx="10"/>
          </p:nvPr>
        </p:nvSpPr>
        <p:spPr/>
        <p:txBody>
          <a:bodyPr/>
          <a:lstStyle/>
          <a:p>
            <a:r>
              <a:rPr lang="en-US" sz="1400" b="0" strike="noStrike" spc="-1">
                <a:latin typeface="Times New Roman"/>
              </a:rPr>
              <a:t>&lt;date/time&gt;</a:t>
            </a:r>
          </a:p>
        </p:txBody>
      </p:sp>
      <p:sp>
        <p:nvSpPr>
          <p:cNvPr id="6" name="Footer Placeholder 5">
            <a:extLst>
              <a:ext uri="{FF2B5EF4-FFF2-40B4-BE49-F238E27FC236}">
                <a16:creationId xmlns:a16="http://schemas.microsoft.com/office/drawing/2014/main" id="{EA659F8A-E7EA-4875-B8E1-DEE8EAAF11D0}"/>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7" name="Slide Number Placeholder 6">
            <a:extLst>
              <a:ext uri="{FF2B5EF4-FFF2-40B4-BE49-F238E27FC236}">
                <a16:creationId xmlns:a16="http://schemas.microsoft.com/office/drawing/2014/main" id="{949835A5-0DBA-4161-BC6D-4F3B31416ED2}"/>
              </a:ext>
            </a:extLst>
          </p:cNvPr>
          <p:cNvSpPr>
            <a:spLocks noGrp="1"/>
          </p:cNvSpPr>
          <p:nvPr>
            <p:ph type="sldNum" sz="quarter" idx="12"/>
          </p:nvPr>
        </p:nvSpPr>
        <p:spPr/>
        <p:txBody>
          <a:bodyPr/>
          <a:lstStyle/>
          <a:p>
            <a:pPr algn="r"/>
            <a:fld id="{6F8E6C34-BA82-4F7D-9720-2836CB518CC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6866089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211BC-68EE-4E68-89B5-87786772163B}"/>
              </a:ext>
            </a:extLst>
          </p:cNvPr>
          <p:cNvSpPr>
            <a:spLocks noGrp="1"/>
          </p:cNvSpPr>
          <p:nvPr>
            <p:ph type="title"/>
          </p:nvPr>
        </p:nvSpPr>
        <p:spPr>
          <a:xfrm>
            <a:off x="694356" y="503978"/>
            <a:ext cx="3251264" cy="1763924"/>
          </a:xfrm>
        </p:spPr>
        <p:txBody>
          <a:bodyPr anchor="b"/>
          <a:lstStyle>
            <a:lvl1pPr>
              <a:defRPr sz="2646"/>
            </a:lvl1pPr>
          </a:lstStyle>
          <a:p>
            <a:r>
              <a:rPr lang="en-US"/>
              <a:t>Click to edit Master title style</a:t>
            </a:r>
          </a:p>
        </p:txBody>
      </p:sp>
      <p:sp>
        <p:nvSpPr>
          <p:cNvPr id="3" name="Picture Placeholder 2">
            <a:extLst>
              <a:ext uri="{FF2B5EF4-FFF2-40B4-BE49-F238E27FC236}">
                <a16:creationId xmlns:a16="http://schemas.microsoft.com/office/drawing/2014/main" id="{4F01BBA8-BD3C-4F87-A2D9-CD954E3D3F44}"/>
              </a:ext>
            </a:extLst>
          </p:cNvPr>
          <p:cNvSpPr>
            <a:spLocks noGrp="1"/>
          </p:cNvSpPr>
          <p:nvPr>
            <p:ph type="pic" idx="1"/>
          </p:nvPr>
        </p:nvSpPr>
        <p:spPr>
          <a:xfrm>
            <a:off x="4285579" y="1088454"/>
            <a:ext cx="5103316" cy="5372269"/>
          </a:xfrm>
        </p:spPr>
        <p:txBody>
          <a:bodyPr/>
          <a:lstStyle>
            <a:lvl1pPr marL="0" indent="0">
              <a:buNone/>
              <a:defRPr sz="2646"/>
            </a:lvl1pPr>
            <a:lvl2pPr marL="378013" indent="0">
              <a:buNone/>
              <a:defRPr sz="2315"/>
            </a:lvl2pPr>
            <a:lvl3pPr marL="756026" indent="0">
              <a:buNone/>
              <a:defRPr sz="1984"/>
            </a:lvl3pPr>
            <a:lvl4pPr marL="1134039" indent="0">
              <a:buNone/>
              <a:defRPr sz="1654"/>
            </a:lvl4pPr>
            <a:lvl5pPr marL="1512052" indent="0">
              <a:buNone/>
              <a:defRPr sz="1654"/>
            </a:lvl5pPr>
            <a:lvl6pPr marL="1890065" indent="0">
              <a:buNone/>
              <a:defRPr sz="1654"/>
            </a:lvl6pPr>
            <a:lvl7pPr marL="2268078" indent="0">
              <a:buNone/>
              <a:defRPr sz="1654"/>
            </a:lvl7pPr>
            <a:lvl8pPr marL="2646091" indent="0">
              <a:buNone/>
              <a:defRPr sz="1654"/>
            </a:lvl8pPr>
            <a:lvl9pPr marL="3024104" indent="0">
              <a:buNone/>
              <a:defRPr sz="1654"/>
            </a:lvl9pPr>
          </a:lstStyle>
          <a:p>
            <a:endParaRPr lang="en-US"/>
          </a:p>
        </p:txBody>
      </p:sp>
      <p:sp>
        <p:nvSpPr>
          <p:cNvPr id="4" name="Text Placeholder 3">
            <a:extLst>
              <a:ext uri="{FF2B5EF4-FFF2-40B4-BE49-F238E27FC236}">
                <a16:creationId xmlns:a16="http://schemas.microsoft.com/office/drawing/2014/main" id="{3CA019E0-F90E-4E84-B1A8-69E5423C71C5}"/>
              </a:ext>
            </a:extLst>
          </p:cNvPr>
          <p:cNvSpPr>
            <a:spLocks noGrp="1"/>
          </p:cNvSpPr>
          <p:nvPr>
            <p:ph type="body" sz="half" idx="2"/>
          </p:nvPr>
        </p:nvSpPr>
        <p:spPr>
          <a:xfrm>
            <a:off x="694356" y="2267902"/>
            <a:ext cx="3251264" cy="4201570"/>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n-US"/>
              <a:t>Click to edit Master text styles</a:t>
            </a:r>
          </a:p>
        </p:txBody>
      </p:sp>
      <p:sp>
        <p:nvSpPr>
          <p:cNvPr id="5" name="Date Placeholder 4">
            <a:extLst>
              <a:ext uri="{FF2B5EF4-FFF2-40B4-BE49-F238E27FC236}">
                <a16:creationId xmlns:a16="http://schemas.microsoft.com/office/drawing/2014/main" id="{D05F34E8-21C5-47D5-B931-37F43F5D9989}"/>
              </a:ext>
            </a:extLst>
          </p:cNvPr>
          <p:cNvSpPr>
            <a:spLocks noGrp="1"/>
          </p:cNvSpPr>
          <p:nvPr>
            <p:ph type="dt" sz="half" idx="10"/>
          </p:nvPr>
        </p:nvSpPr>
        <p:spPr/>
        <p:txBody>
          <a:bodyPr/>
          <a:lstStyle/>
          <a:p>
            <a:r>
              <a:rPr lang="en-US" sz="1400" b="0" strike="noStrike" spc="-1">
                <a:latin typeface="Times New Roman"/>
              </a:rPr>
              <a:t>&lt;date/time&gt;</a:t>
            </a:r>
          </a:p>
        </p:txBody>
      </p:sp>
      <p:sp>
        <p:nvSpPr>
          <p:cNvPr id="6" name="Footer Placeholder 5">
            <a:extLst>
              <a:ext uri="{FF2B5EF4-FFF2-40B4-BE49-F238E27FC236}">
                <a16:creationId xmlns:a16="http://schemas.microsoft.com/office/drawing/2014/main" id="{280A6207-BB3F-40F1-8F51-B8D6918BFD36}"/>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7" name="Slide Number Placeholder 6">
            <a:extLst>
              <a:ext uri="{FF2B5EF4-FFF2-40B4-BE49-F238E27FC236}">
                <a16:creationId xmlns:a16="http://schemas.microsoft.com/office/drawing/2014/main" id="{5869912C-47F3-4848-9995-374C663C504D}"/>
              </a:ext>
            </a:extLst>
          </p:cNvPr>
          <p:cNvSpPr>
            <a:spLocks noGrp="1"/>
          </p:cNvSpPr>
          <p:nvPr>
            <p:ph type="sldNum" sz="quarter" idx="12"/>
          </p:nvPr>
        </p:nvSpPr>
        <p:spPr/>
        <p:txBody>
          <a:bodyPr/>
          <a:lstStyle/>
          <a:p>
            <a:pPr algn="r"/>
            <a:fld id="{6F8E6C34-BA82-4F7D-9720-2836CB518CC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35621494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4AD17-5007-4ADF-B89F-4A7BB4EEA9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F44D45-A9FD-4A69-8D0F-39A2398B3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46A8CD-119C-4201-BB46-EB4C217DCF0C}"/>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588B6220-7B9F-4FD8-8E9D-C73F86D152D0}"/>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7C7235D5-A5E2-4D88-87EE-6A326FDF775B}"/>
              </a:ext>
            </a:extLst>
          </p:cNvPr>
          <p:cNvSpPr>
            <a:spLocks noGrp="1"/>
          </p:cNvSpPr>
          <p:nvPr>
            <p:ph type="sldNum" sz="quarter" idx="12"/>
          </p:nvPr>
        </p:nvSpPr>
        <p:spPr/>
        <p:txBody>
          <a:bodyPr/>
          <a:lstStyle/>
          <a:p>
            <a:pPr algn="r"/>
            <a:fld id="{6F8E6C34-BA82-4F7D-9720-2836CB518CC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34031821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3D4134-79B7-4D84-855D-2EC7CAF2803B}"/>
              </a:ext>
            </a:extLst>
          </p:cNvPr>
          <p:cNvSpPr>
            <a:spLocks noGrp="1"/>
          </p:cNvSpPr>
          <p:nvPr>
            <p:ph type="title" orient="vert"/>
          </p:nvPr>
        </p:nvSpPr>
        <p:spPr>
          <a:xfrm>
            <a:off x="7213947" y="402483"/>
            <a:ext cx="2173635" cy="64064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C037B7-ECC9-4416-AD7F-A6D91534D10C}"/>
              </a:ext>
            </a:extLst>
          </p:cNvPr>
          <p:cNvSpPr>
            <a:spLocks noGrp="1"/>
          </p:cNvSpPr>
          <p:nvPr>
            <p:ph type="body" orient="vert" idx="1"/>
          </p:nvPr>
        </p:nvSpPr>
        <p:spPr>
          <a:xfrm>
            <a:off x="693043" y="402483"/>
            <a:ext cx="6394896"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B5F0B-227C-454A-8CC7-1F3DD686BA5E}"/>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B132B266-7D1B-4B88-A58F-E202BC1AA0E9}"/>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16127595-411D-448F-A386-5609E978CE07}"/>
              </a:ext>
            </a:extLst>
          </p:cNvPr>
          <p:cNvSpPr>
            <a:spLocks noGrp="1"/>
          </p:cNvSpPr>
          <p:nvPr>
            <p:ph type="sldNum" sz="quarter" idx="12"/>
          </p:nvPr>
        </p:nvSpPr>
        <p:spPr/>
        <p:txBody>
          <a:bodyPr/>
          <a:lstStyle/>
          <a:p>
            <a:pPr algn="r"/>
            <a:fld id="{6F8E6C34-BA82-4F7D-9720-2836CB518CC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25649058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504000" y="3168000"/>
            <a:ext cx="9071640" cy="1262160"/>
          </a:xfrm>
          <a:prstGeom prst="rect">
            <a:avLst/>
          </a:prstGeom>
        </p:spPr>
        <p:txBody>
          <a:bodyPr lIns="0" tIns="0" rIns="0" bIns="0" anchor="ctr">
            <a:normAutofit/>
          </a:bodyPr>
          <a:lstStyle/>
          <a:p>
            <a:pPr algn="ctr"/>
            <a:endParaRPr lang="en-US" sz="4400" b="0" strike="noStrike" spc="-1">
              <a:solidFill>
                <a:srgbClr val="000000"/>
              </a:solidFill>
              <a:latin typeface="Times New Roman"/>
            </a:endParaRPr>
          </a:p>
        </p:txBody>
      </p:sp>
      <p:sp>
        <p:nvSpPr>
          <p:cNvPr id="137" name="PlaceHolder 2"/>
          <p:cNvSpPr>
            <a:spLocks noGrp="1"/>
          </p:cNvSpPr>
          <p:nvPr>
            <p:ph type="body"/>
          </p:nvPr>
        </p:nvSpPr>
        <p:spPr>
          <a:xfrm>
            <a:off x="504000" y="4752000"/>
            <a:ext cx="4328280" cy="2016000"/>
          </a:xfrm>
          <a:prstGeom prst="rect">
            <a:avLst/>
          </a:prstGeom>
        </p:spPr>
        <p:txBody>
          <a:bodyPr lIns="0" tIns="0" rIns="0" bIns="0">
            <a:normAutofit/>
          </a:bodyPr>
          <a:lstStyle/>
          <a:p>
            <a:pPr algn="ctr">
              <a:spcAft>
                <a:spcPts val="1414"/>
              </a:spcAft>
            </a:pPr>
            <a:endParaRPr lang="en-US" sz="3200" b="0" strike="noStrike" spc="-1">
              <a:solidFill>
                <a:srgbClr val="000000"/>
              </a:solidFill>
              <a:latin typeface="Times New Roman"/>
            </a:endParaRPr>
          </a:p>
        </p:txBody>
      </p:sp>
      <p:sp>
        <p:nvSpPr>
          <p:cNvPr id="138" name="PlaceHolder 3"/>
          <p:cNvSpPr>
            <a:spLocks noGrp="1"/>
          </p:cNvSpPr>
          <p:nvPr>
            <p:ph type="body"/>
          </p:nvPr>
        </p:nvSpPr>
        <p:spPr>
          <a:xfrm>
            <a:off x="5049000" y="4752000"/>
            <a:ext cx="4328280" cy="2016000"/>
          </a:xfrm>
          <a:prstGeom prst="rect">
            <a:avLst/>
          </a:prstGeom>
        </p:spPr>
        <p:txBody>
          <a:bodyPr lIns="0" tIns="0" rIns="0" bIns="0">
            <a:normAutofit/>
          </a:bodyPr>
          <a:lstStyle/>
          <a:p>
            <a:pPr algn="ctr">
              <a:spcAft>
                <a:spcPts val="1414"/>
              </a:spcAft>
            </a:pPr>
            <a:endParaRPr lang="en-US" sz="3200" b="0" strike="noStrike" spc="-1">
              <a:solidFill>
                <a:srgbClr val="000000"/>
              </a:solidFill>
              <a:latin typeface="Times New Roman"/>
            </a:endParaRPr>
          </a:p>
        </p:txBody>
      </p:sp>
    </p:spTree>
    <p:extLst>
      <p:ext uri="{BB962C8B-B14F-4D97-AF65-F5344CB8AC3E}">
        <p14:creationId xmlns:p14="http://schemas.microsoft.com/office/powerpoint/2010/main" val="540735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E5E54-D610-41CD-81F1-996ADD135B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6B4F3F-BDAA-41C0-92AC-AC011A4295F0}"/>
              </a:ext>
            </a:extLst>
          </p:cNvPr>
          <p:cNvSpPr>
            <a:spLocks noGrp="1"/>
          </p:cNvSpPr>
          <p:nvPr>
            <p:ph sz="half" idx="1"/>
          </p:nvPr>
        </p:nvSpPr>
        <p:spPr>
          <a:xfrm>
            <a:off x="693043" y="2012414"/>
            <a:ext cx="4284266"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4B0F48-9AC6-46F8-BD3D-2B1A3A85EA3D}"/>
              </a:ext>
            </a:extLst>
          </p:cNvPr>
          <p:cNvSpPr>
            <a:spLocks noGrp="1"/>
          </p:cNvSpPr>
          <p:nvPr>
            <p:ph sz="half" idx="2"/>
          </p:nvPr>
        </p:nvSpPr>
        <p:spPr>
          <a:xfrm>
            <a:off x="5103316" y="2012414"/>
            <a:ext cx="4284266"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534785-0D3C-4B9F-85A9-371D9D3E35C5}"/>
              </a:ext>
            </a:extLst>
          </p:cNvPr>
          <p:cNvSpPr>
            <a:spLocks noGrp="1"/>
          </p:cNvSpPr>
          <p:nvPr>
            <p:ph type="dt" sz="half" idx="10"/>
          </p:nvPr>
        </p:nvSpPr>
        <p:spPr/>
        <p:txBody>
          <a:bodyPr/>
          <a:lstStyle/>
          <a:p>
            <a:r>
              <a:rPr lang="en-US" sz="1400" b="0" strike="noStrike" spc="-1">
                <a:latin typeface="Times New Roman"/>
              </a:rPr>
              <a:t>&lt;date/time&gt;</a:t>
            </a:r>
          </a:p>
        </p:txBody>
      </p:sp>
      <p:sp>
        <p:nvSpPr>
          <p:cNvPr id="6" name="Footer Placeholder 5">
            <a:extLst>
              <a:ext uri="{FF2B5EF4-FFF2-40B4-BE49-F238E27FC236}">
                <a16:creationId xmlns:a16="http://schemas.microsoft.com/office/drawing/2014/main" id="{409C27F5-5A7A-4319-93D7-81B8A10BF8AE}"/>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7" name="Slide Number Placeholder 6">
            <a:extLst>
              <a:ext uri="{FF2B5EF4-FFF2-40B4-BE49-F238E27FC236}">
                <a16:creationId xmlns:a16="http://schemas.microsoft.com/office/drawing/2014/main" id="{47D02800-7C1B-4A68-83BA-382E7D85F6F9}"/>
              </a:ext>
            </a:extLst>
          </p:cNvPr>
          <p:cNvSpPr>
            <a:spLocks noGrp="1"/>
          </p:cNvSpPr>
          <p:nvPr>
            <p:ph type="sldNum" sz="quarter" idx="12"/>
          </p:nvPr>
        </p:nvSpPr>
        <p:spPr/>
        <p:txBody>
          <a:bodyPr/>
          <a:lstStyle/>
          <a:p>
            <a:pPr algn="r"/>
            <a:fld id="{0F3DBD59-3993-4A05-9EC8-43ECC2AEB6A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218731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AC812-F599-4D22-B5C7-CB7112726A63}"/>
              </a:ext>
            </a:extLst>
          </p:cNvPr>
          <p:cNvSpPr>
            <a:spLocks noGrp="1"/>
          </p:cNvSpPr>
          <p:nvPr>
            <p:ph type="title"/>
          </p:nvPr>
        </p:nvSpPr>
        <p:spPr>
          <a:xfrm>
            <a:off x="694356" y="402483"/>
            <a:ext cx="8694539" cy="1461188"/>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66F19B-9045-4EBD-B2B8-297058460E26}"/>
              </a:ext>
            </a:extLst>
          </p:cNvPr>
          <p:cNvSpPr>
            <a:spLocks noGrp="1"/>
          </p:cNvSpPr>
          <p:nvPr>
            <p:ph type="body" idx="1"/>
          </p:nvPr>
        </p:nvSpPr>
        <p:spPr>
          <a:xfrm>
            <a:off x="694357" y="1853171"/>
            <a:ext cx="4264576" cy="908210"/>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Click to edit Master text styles</a:t>
            </a:r>
          </a:p>
        </p:txBody>
      </p:sp>
      <p:sp>
        <p:nvSpPr>
          <p:cNvPr id="4" name="Content Placeholder 3">
            <a:extLst>
              <a:ext uri="{FF2B5EF4-FFF2-40B4-BE49-F238E27FC236}">
                <a16:creationId xmlns:a16="http://schemas.microsoft.com/office/drawing/2014/main" id="{BD249970-1FFB-40E4-804D-DDC13CAF9774}"/>
              </a:ext>
            </a:extLst>
          </p:cNvPr>
          <p:cNvSpPr>
            <a:spLocks noGrp="1"/>
          </p:cNvSpPr>
          <p:nvPr>
            <p:ph sz="half" idx="2"/>
          </p:nvPr>
        </p:nvSpPr>
        <p:spPr>
          <a:xfrm>
            <a:off x="694357" y="2761381"/>
            <a:ext cx="4264576"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036947-ECA4-42F5-9B02-B4F4A988BF75}"/>
              </a:ext>
            </a:extLst>
          </p:cNvPr>
          <p:cNvSpPr>
            <a:spLocks noGrp="1"/>
          </p:cNvSpPr>
          <p:nvPr>
            <p:ph type="body" sz="quarter" idx="3"/>
          </p:nvPr>
        </p:nvSpPr>
        <p:spPr>
          <a:xfrm>
            <a:off x="5103316" y="1853171"/>
            <a:ext cx="4285579" cy="908210"/>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Click to edit Master text styles</a:t>
            </a:r>
          </a:p>
        </p:txBody>
      </p:sp>
      <p:sp>
        <p:nvSpPr>
          <p:cNvPr id="6" name="Content Placeholder 5">
            <a:extLst>
              <a:ext uri="{FF2B5EF4-FFF2-40B4-BE49-F238E27FC236}">
                <a16:creationId xmlns:a16="http://schemas.microsoft.com/office/drawing/2014/main" id="{26964E8B-806C-4339-89B2-E8940012A5C9}"/>
              </a:ext>
            </a:extLst>
          </p:cNvPr>
          <p:cNvSpPr>
            <a:spLocks noGrp="1"/>
          </p:cNvSpPr>
          <p:nvPr>
            <p:ph sz="quarter" idx="4"/>
          </p:nvPr>
        </p:nvSpPr>
        <p:spPr>
          <a:xfrm>
            <a:off x="5103316" y="2761381"/>
            <a:ext cx="4285579"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B5C097-3474-451B-B735-169CF8C66C41}"/>
              </a:ext>
            </a:extLst>
          </p:cNvPr>
          <p:cNvSpPr>
            <a:spLocks noGrp="1"/>
          </p:cNvSpPr>
          <p:nvPr>
            <p:ph type="dt" sz="half" idx="10"/>
          </p:nvPr>
        </p:nvSpPr>
        <p:spPr/>
        <p:txBody>
          <a:bodyPr/>
          <a:lstStyle/>
          <a:p>
            <a:r>
              <a:rPr lang="en-US" sz="1400" b="0" strike="noStrike" spc="-1">
                <a:latin typeface="Times New Roman"/>
              </a:rPr>
              <a:t>&lt;date/time&gt;</a:t>
            </a:r>
          </a:p>
        </p:txBody>
      </p:sp>
      <p:sp>
        <p:nvSpPr>
          <p:cNvPr id="8" name="Footer Placeholder 7">
            <a:extLst>
              <a:ext uri="{FF2B5EF4-FFF2-40B4-BE49-F238E27FC236}">
                <a16:creationId xmlns:a16="http://schemas.microsoft.com/office/drawing/2014/main" id="{84A25E0D-E323-4E96-A2ED-95F869959E1A}"/>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9" name="Slide Number Placeholder 8">
            <a:extLst>
              <a:ext uri="{FF2B5EF4-FFF2-40B4-BE49-F238E27FC236}">
                <a16:creationId xmlns:a16="http://schemas.microsoft.com/office/drawing/2014/main" id="{F05CA378-4B24-44B0-A016-4A9ABCFB6548}"/>
              </a:ext>
            </a:extLst>
          </p:cNvPr>
          <p:cNvSpPr>
            <a:spLocks noGrp="1"/>
          </p:cNvSpPr>
          <p:nvPr>
            <p:ph type="sldNum" sz="quarter" idx="12"/>
          </p:nvPr>
        </p:nvSpPr>
        <p:spPr/>
        <p:txBody>
          <a:bodyPr/>
          <a:lstStyle/>
          <a:p>
            <a:pPr algn="r"/>
            <a:fld id="{0F3DBD59-3993-4A05-9EC8-43ECC2AEB6A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185846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D1EE-C08B-4743-BCDF-FC4A21F9EA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96E3FB-91F0-4021-8684-6E9865E81AB1}"/>
              </a:ext>
            </a:extLst>
          </p:cNvPr>
          <p:cNvSpPr>
            <a:spLocks noGrp="1"/>
          </p:cNvSpPr>
          <p:nvPr>
            <p:ph type="dt" sz="half" idx="10"/>
          </p:nvPr>
        </p:nvSpPr>
        <p:spPr/>
        <p:txBody>
          <a:bodyPr/>
          <a:lstStyle/>
          <a:p>
            <a:fld id="{62781819-77DF-41F0-92D9-06C43D06603D}" type="datetimeFigureOut">
              <a:rPr lang="en-US" smtClean="0"/>
              <a:t>3/10/2021</a:t>
            </a:fld>
            <a:endParaRPr lang="en-US"/>
          </a:p>
        </p:txBody>
      </p:sp>
      <p:sp>
        <p:nvSpPr>
          <p:cNvPr id="4" name="Footer Placeholder 3">
            <a:extLst>
              <a:ext uri="{FF2B5EF4-FFF2-40B4-BE49-F238E27FC236}">
                <a16:creationId xmlns:a16="http://schemas.microsoft.com/office/drawing/2014/main" id="{4BDD1B3D-71EF-4B59-BD82-39000B6EA2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8FF4A1-A761-4370-8543-1BD22B97A743}"/>
              </a:ext>
            </a:extLst>
          </p:cNvPr>
          <p:cNvSpPr>
            <a:spLocks noGrp="1"/>
          </p:cNvSpPr>
          <p:nvPr>
            <p:ph type="sldNum" sz="quarter" idx="12"/>
          </p:nvPr>
        </p:nvSpPr>
        <p:spPr/>
        <p:txBody>
          <a:bodyPr/>
          <a:lstStyle/>
          <a:p>
            <a:fld id="{16717C73-4B34-44E6-B63F-F4B1367E721D}" type="slidenum">
              <a:rPr lang="en-US" smtClean="0"/>
              <a:t>‹#›</a:t>
            </a:fld>
            <a:endParaRPr lang="en-US"/>
          </a:p>
        </p:txBody>
      </p:sp>
    </p:spTree>
    <p:extLst>
      <p:ext uri="{BB962C8B-B14F-4D97-AF65-F5344CB8AC3E}">
        <p14:creationId xmlns:p14="http://schemas.microsoft.com/office/powerpoint/2010/main" val="51075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090C15-030D-4953-9E87-288BDA9673F6}"/>
              </a:ext>
            </a:extLst>
          </p:cNvPr>
          <p:cNvSpPr>
            <a:spLocks noGrp="1"/>
          </p:cNvSpPr>
          <p:nvPr>
            <p:ph type="dt" sz="half" idx="10"/>
          </p:nvPr>
        </p:nvSpPr>
        <p:spPr/>
        <p:txBody>
          <a:bodyPr/>
          <a:lstStyle/>
          <a:p>
            <a:r>
              <a:rPr lang="en-US" sz="1400" b="0" strike="noStrike" spc="-1">
                <a:latin typeface="Times New Roman"/>
              </a:rPr>
              <a:t>&lt;date/time&gt;</a:t>
            </a:r>
          </a:p>
        </p:txBody>
      </p:sp>
      <p:sp>
        <p:nvSpPr>
          <p:cNvPr id="3" name="Footer Placeholder 2">
            <a:extLst>
              <a:ext uri="{FF2B5EF4-FFF2-40B4-BE49-F238E27FC236}">
                <a16:creationId xmlns:a16="http://schemas.microsoft.com/office/drawing/2014/main" id="{78FD2B80-BF4C-4923-9207-4211F7F6435F}"/>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4" name="Slide Number Placeholder 3">
            <a:extLst>
              <a:ext uri="{FF2B5EF4-FFF2-40B4-BE49-F238E27FC236}">
                <a16:creationId xmlns:a16="http://schemas.microsoft.com/office/drawing/2014/main" id="{0FFD623B-D5DD-4326-AB60-DEB6A9091DEB}"/>
              </a:ext>
            </a:extLst>
          </p:cNvPr>
          <p:cNvSpPr>
            <a:spLocks noGrp="1"/>
          </p:cNvSpPr>
          <p:nvPr>
            <p:ph type="sldNum" sz="quarter" idx="12"/>
          </p:nvPr>
        </p:nvSpPr>
        <p:spPr/>
        <p:txBody>
          <a:bodyPr/>
          <a:lstStyle/>
          <a:p>
            <a:pPr algn="r"/>
            <a:fld id="{0F3DBD59-3993-4A05-9EC8-43ECC2AEB6A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942849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E4BB3-3BE5-4490-B074-263ADD673F0F}"/>
              </a:ext>
            </a:extLst>
          </p:cNvPr>
          <p:cNvSpPr>
            <a:spLocks noGrp="1"/>
          </p:cNvSpPr>
          <p:nvPr>
            <p:ph type="title"/>
          </p:nvPr>
        </p:nvSpPr>
        <p:spPr>
          <a:xfrm>
            <a:off x="694356" y="503978"/>
            <a:ext cx="3251264" cy="1763924"/>
          </a:xfrm>
        </p:spPr>
        <p:txBody>
          <a:bodyPr anchor="b"/>
          <a:lstStyle>
            <a:lvl1pPr>
              <a:defRPr sz="2646"/>
            </a:lvl1pPr>
          </a:lstStyle>
          <a:p>
            <a:r>
              <a:rPr lang="en-US"/>
              <a:t>Click to edit Master title style</a:t>
            </a:r>
          </a:p>
        </p:txBody>
      </p:sp>
      <p:sp>
        <p:nvSpPr>
          <p:cNvPr id="3" name="Content Placeholder 2">
            <a:extLst>
              <a:ext uri="{FF2B5EF4-FFF2-40B4-BE49-F238E27FC236}">
                <a16:creationId xmlns:a16="http://schemas.microsoft.com/office/drawing/2014/main" id="{0569C2C5-E73A-4C1A-88EF-E5A173B8CBB9}"/>
              </a:ext>
            </a:extLst>
          </p:cNvPr>
          <p:cNvSpPr>
            <a:spLocks noGrp="1"/>
          </p:cNvSpPr>
          <p:nvPr>
            <p:ph idx="1"/>
          </p:nvPr>
        </p:nvSpPr>
        <p:spPr>
          <a:xfrm>
            <a:off x="4285579" y="1088454"/>
            <a:ext cx="5103316" cy="5372269"/>
          </a:xfrm>
        </p:spPr>
        <p:txBody>
          <a:bodyPr/>
          <a:lstStyle>
            <a:lvl1pPr>
              <a:defRPr sz="2646"/>
            </a:lvl1pPr>
            <a:lvl2pPr>
              <a:defRPr sz="2315"/>
            </a:lvl2pPr>
            <a:lvl3pPr>
              <a:defRPr sz="1984"/>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9B14A1-6F23-4BBE-BDD8-9C7B1E18A01D}"/>
              </a:ext>
            </a:extLst>
          </p:cNvPr>
          <p:cNvSpPr>
            <a:spLocks noGrp="1"/>
          </p:cNvSpPr>
          <p:nvPr>
            <p:ph type="body" sz="half" idx="2"/>
          </p:nvPr>
        </p:nvSpPr>
        <p:spPr>
          <a:xfrm>
            <a:off x="694356" y="2267902"/>
            <a:ext cx="3251264" cy="4201570"/>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n-US"/>
              <a:t>Click to edit Master text styles</a:t>
            </a:r>
          </a:p>
        </p:txBody>
      </p:sp>
      <p:sp>
        <p:nvSpPr>
          <p:cNvPr id="5" name="Date Placeholder 4">
            <a:extLst>
              <a:ext uri="{FF2B5EF4-FFF2-40B4-BE49-F238E27FC236}">
                <a16:creationId xmlns:a16="http://schemas.microsoft.com/office/drawing/2014/main" id="{87165A0D-0138-42C3-94DC-0E1FB43D816C}"/>
              </a:ext>
            </a:extLst>
          </p:cNvPr>
          <p:cNvSpPr>
            <a:spLocks noGrp="1"/>
          </p:cNvSpPr>
          <p:nvPr>
            <p:ph type="dt" sz="half" idx="10"/>
          </p:nvPr>
        </p:nvSpPr>
        <p:spPr/>
        <p:txBody>
          <a:bodyPr/>
          <a:lstStyle/>
          <a:p>
            <a:r>
              <a:rPr lang="en-US" sz="1400" b="0" strike="noStrike" spc="-1">
                <a:latin typeface="Times New Roman"/>
              </a:rPr>
              <a:t>&lt;date/time&gt;</a:t>
            </a:r>
          </a:p>
        </p:txBody>
      </p:sp>
      <p:sp>
        <p:nvSpPr>
          <p:cNvPr id="6" name="Footer Placeholder 5">
            <a:extLst>
              <a:ext uri="{FF2B5EF4-FFF2-40B4-BE49-F238E27FC236}">
                <a16:creationId xmlns:a16="http://schemas.microsoft.com/office/drawing/2014/main" id="{EA659F8A-E7EA-4875-B8E1-DEE8EAAF11D0}"/>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7" name="Slide Number Placeholder 6">
            <a:extLst>
              <a:ext uri="{FF2B5EF4-FFF2-40B4-BE49-F238E27FC236}">
                <a16:creationId xmlns:a16="http://schemas.microsoft.com/office/drawing/2014/main" id="{949835A5-0DBA-4161-BC6D-4F3B31416ED2}"/>
              </a:ext>
            </a:extLst>
          </p:cNvPr>
          <p:cNvSpPr>
            <a:spLocks noGrp="1"/>
          </p:cNvSpPr>
          <p:nvPr>
            <p:ph type="sldNum" sz="quarter" idx="12"/>
          </p:nvPr>
        </p:nvSpPr>
        <p:spPr/>
        <p:txBody>
          <a:bodyPr/>
          <a:lstStyle/>
          <a:p>
            <a:pPr algn="r"/>
            <a:fld id="{0F3DBD59-3993-4A05-9EC8-43ECC2AEB6A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754579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211BC-68EE-4E68-89B5-87786772163B}"/>
              </a:ext>
            </a:extLst>
          </p:cNvPr>
          <p:cNvSpPr>
            <a:spLocks noGrp="1"/>
          </p:cNvSpPr>
          <p:nvPr>
            <p:ph type="title"/>
          </p:nvPr>
        </p:nvSpPr>
        <p:spPr>
          <a:xfrm>
            <a:off x="694356" y="503978"/>
            <a:ext cx="3251264" cy="1763924"/>
          </a:xfrm>
        </p:spPr>
        <p:txBody>
          <a:bodyPr anchor="b"/>
          <a:lstStyle>
            <a:lvl1pPr>
              <a:defRPr sz="2646"/>
            </a:lvl1pPr>
          </a:lstStyle>
          <a:p>
            <a:r>
              <a:rPr lang="en-US"/>
              <a:t>Click to edit Master title style</a:t>
            </a:r>
          </a:p>
        </p:txBody>
      </p:sp>
      <p:sp>
        <p:nvSpPr>
          <p:cNvPr id="3" name="Picture Placeholder 2">
            <a:extLst>
              <a:ext uri="{FF2B5EF4-FFF2-40B4-BE49-F238E27FC236}">
                <a16:creationId xmlns:a16="http://schemas.microsoft.com/office/drawing/2014/main" id="{4F01BBA8-BD3C-4F87-A2D9-CD954E3D3F44}"/>
              </a:ext>
            </a:extLst>
          </p:cNvPr>
          <p:cNvSpPr>
            <a:spLocks noGrp="1"/>
          </p:cNvSpPr>
          <p:nvPr>
            <p:ph type="pic" idx="1"/>
          </p:nvPr>
        </p:nvSpPr>
        <p:spPr>
          <a:xfrm>
            <a:off x="4285579" y="1088454"/>
            <a:ext cx="5103316" cy="5372269"/>
          </a:xfrm>
        </p:spPr>
        <p:txBody>
          <a:bodyPr/>
          <a:lstStyle>
            <a:lvl1pPr marL="0" indent="0">
              <a:buNone/>
              <a:defRPr sz="2646"/>
            </a:lvl1pPr>
            <a:lvl2pPr marL="378013" indent="0">
              <a:buNone/>
              <a:defRPr sz="2315"/>
            </a:lvl2pPr>
            <a:lvl3pPr marL="756026" indent="0">
              <a:buNone/>
              <a:defRPr sz="1984"/>
            </a:lvl3pPr>
            <a:lvl4pPr marL="1134039" indent="0">
              <a:buNone/>
              <a:defRPr sz="1654"/>
            </a:lvl4pPr>
            <a:lvl5pPr marL="1512052" indent="0">
              <a:buNone/>
              <a:defRPr sz="1654"/>
            </a:lvl5pPr>
            <a:lvl6pPr marL="1890065" indent="0">
              <a:buNone/>
              <a:defRPr sz="1654"/>
            </a:lvl6pPr>
            <a:lvl7pPr marL="2268078" indent="0">
              <a:buNone/>
              <a:defRPr sz="1654"/>
            </a:lvl7pPr>
            <a:lvl8pPr marL="2646091" indent="0">
              <a:buNone/>
              <a:defRPr sz="1654"/>
            </a:lvl8pPr>
            <a:lvl9pPr marL="3024104" indent="0">
              <a:buNone/>
              <a:defRPr sz="1654"/>
            </a:lvl9pPr>
          </a:lstStyle>
          <a:p>
            <a:endParaRPr lang="en-US"/>
          </a:p>
        </p:txBody>
      </p:sp>
      <p:sp>
        <p:nvSpPr>
          <p:cNvPr id="4" name="Text Placeholder 3">
            <a:extLst>
              <a:ext uri="{FF2B5EF4-FFF2-40B4-BE49-F238E27FC236}">
                <a16:creationId xmlns:a16="http://schemas.microsoft.com/office/drawing/2014/main" id="{3CA019E0-F90E-4E84-B1A8-69E5423C71C5}"/>
              </a:ext>
            </a:extLst>
          </p:cNvPr>
          <p:cNvSpPr>
            <a:spLocks noGrp="1"/>
          </p:cNvSpPr>
          <p:nvPr>
            <p:ph type="body" sz="half" idx="2"/>
          </p:nvPr>
        </p:nvSpPr>
        <p:spPr>
          <a:xfrm>
            <a:off x="694356" y="2267902"/>
            <a:ext cx="3251264" cy="4201570"/>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n-US"/>
              <a:t>Click to edit Master text styles</a:t>
            </a:r>
          </a:p>
        </p:txBody>
      </p:sp>
      <p:sp>
        <p:nvSpPr>
          <p:cNvPr id="5" name="Date Placeholder 4">
            <a:extLst>
              <a:ext uri="{FF2B5EF4-FFF2-40B4-BE49-F238E27FC236}">
                <a16:creationId xmlns:a16="http://schemas.microsoft.com/office/drawing/2014/main" id="{D05F34E8-21C5-47D5-B931-37F43F5D9989}"/>
              </a:ext>
            </a:extLst>
          </p:cNvPr>
          <p:cNvSpPr>
            <a:spLocks noGrp="1"/>
          </p:cNvSpPr>
          <p:nvPr>
            <p:ph type="dt" sz="half" idx="10"/>
          </p:nvPr>
        </p:nvSpPr>
        <p:spPr/>
        <p:txBody>
          <a:bodyPr/>
          <a:lstStyle/>
          <a:p>
            <a:r>
              <a:rPr lang="en-US" sz="1400" b="0" strike="noStrike" spc="-1">
                <a:latin typeface="Times New Roman"/>
              </a:rPr>
              <a:t>&lt;date/time&gt;</a:t>
            </a:r>
          </a:p>
        </p:txBody>
      </p:sp>
      <p:sp>
        <p:nvSpPr>
          <p:cNvPr id="6" name="Footer Placeholder 5">
            <a:extLst>
              <a:ext uri="{FF2B5EF4-FFF2-40B4-BE49-F238E27FC236}">
                <a16:creationId xmlns:a16="http://schemas.microsoft.com/office/drawing/2014/main" id="{280A6207-BB3F-40F1-8F51-B8D6918BFD36}"/>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7" name="Slide Number Placeholder 6">
            <a:extLst>
              <a:ext uri="{FF2B5EF4-FFF2-40B4-BE49-F238E27FC236}">
                <a16:creationId xmlns:a16="http://schemas.microsoft.com/office/drawing/2014/main" id="{5869912C-47F3-4848-9995-374C663C504D}"/>
              </a:ext>
            </a:extLst>
          </p:cNvPr>
          <p:cNvSpPr>
            <a:spLocks noGrp="1"/>
          </p:cNvSpPr>
          <p:nvPr>
            <p:ph type="sldNum" sz="quarter" idx="12"/>
          </p:nvPr>
        </p:nvSpPr>
        <p:spPr/>
        <p:txBody>
          <a:bodyPr/>
          <a:lstStyle/>
          <a:p>
            <a:pPr algn="r"/>
            <a:fld id="{0F3DBD59-3993-4A05-9EC8-43ECC2AEB6A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924727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59D73A-5D62-4AA7-8C49-4F1E212721A3}"/>
              </a:ext>
            </a:extLst>
          </p:cNvPr>
          <p:cNvSpPr>
            <a:spLocks noGrp="1"/>
          </p:cNvSpPr>
          <p:nvPr>
            <p:ph type="title"/>
          </p:nvPr>
        </p:nvSpPr>
        <p:spPr>
          <a:xfrm>
            <a:off x="693043" y="402483"/>
            <a:ext cx="8694539" cy="146118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E61E9C-7C94-44A1-992B-A5061FDB36D4}"/>
              </a:ext>
            </a:extLst>
          </p:cNvPr>
          <p:cNvSpPr>
            <a:spLocks noGrp="1"/>
          </p:cNvSpPr>
          <p:nvPr>
            <p:ph type="body" idx="1"/>
          </p:nvPr>
        </p:nvSpPr>
        <p:spPr>
          <a:xfrm>
            <a:off x="693043" y="2012414"/>
            <a:ext cx="869453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50C7E1-B3C5-4CC4-A9D7-80E225A3D006}"/>
              </a:ext>
            </a:extLst>
          </p:cNvPr>
          <p:cNvSpPr>
            <a:spLocks noGrp="1"/>
          </p:cNvSpPr>
          <p:nvPr>
            <p:ph type="dt" sz="half" idx="2"/>
          </p:nvPr>
        </p:nvSpPr>
        <p:spPr>
          <a:xfrm>
            <a:off x="693043" y="7006699"/>
            <a:ext cx="2268141" cy="402483"/>
          </a:xfrm>
          <a:prstGeom prst="rect">
            <a:avLst/>
          </a:prstGeom>
        </p:spPr>
        <p:txBody>
          <a:bodyPr vert="horz" lIns="91440" tIns="45720" rIns="91440" bIns="45720" rtlCol="0" anchor="ctr"/>
          <a:lstStyle>
            <a:lvl1pPr algn="l">
              <a:defRPr sz="992">
                <a:solidFill>
                  <a:schemeClr val="tx1">
                    <a:tint val="75000"/>
                  </a:schemeClr>
                </a:solidFill>
              </a:defRPr>
            </a:lvl1p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9761C624-2A51-415D-882A-32B6D152E6CF}"/>
              </a:ext>
            </a:extLst>
          </p:cNvPr>
          <p:cNvSpPr>
            <a:spLocks noGrp="1"/>
          </p:cNvSpPr>
          <p:nvPr>
            <p:ph type="ftr" sz="quarter" idx="3"/>
          </p:nvPr>
        </p:nvSpPr>
        <p:spPr>
          <a:xfrm>
            <a:off x="3339207" y="7006699"/>
            <a:ext cx="3402211" cy="402483"/>
          </a:xfrm>
          <a:prstGeom prst="rect">
            <a:avLst/>
          </a:prstGeom>
        </p:spPr>
        <p:txBody>
          <a:bodyPr vert="horz" lIns="91440" tIns="45720" rIns="91440" bIns="45720" rtlCol="0" anchor="ctr"/>
          <a:lstStyle>
            <a:lvl1pPr algn="ctr">
              <a:defRPr sz="992">
                <a:solidFill>
                  <a:schemeClr val="tx1">
                    <a:tint val="75000"/>
                  </a:schemeClr>
                </a:solidFill>
              </a:defRPr>
            </a:lvl1p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61BB6B47-B3C0-4093-9EB1-26912304FF08}"/>
              </a:ext>
            </a:extLst>
          </p:cNvPr>
          <p:cNvSpPr>
            <a:spLocks noGrp="1"/>
          </p:cNvSpPr>
          <p:nvPr>
            <p:ph type="sldNum" sz="quarter" idx="4"/>
          </p:nvPr>
        </p:nvSpPr>
        <p:spPr>
          <a:xfrm>
            <a:off x="7119441" y="7006699"/>
            <a:ext cx="2268141" cy="402483"/>
          </a:xfrm>
          <a:prstGeom prst="rect">
            <a:avLst/>
          </a:prstGeom>
        </p:spPr>
        <p:txBody>
          <a:bodyPr vert="horz" lIns="91440" tIns="45720" rIns="91440" bIns="45720" rtlCol="0" anchor="ctr"/>
          <a:lstStyle>
            <a:lvl1pPr algn="r">
              <a:defRPr sz="992">
                <a:solidFill>
                  <a:schemeClr val="tx1">
                    <a:tint val="75000"/>
                  </a:schemeClr>
                </a:solidFill>
              </a:defRPr>
            </a:lvl1pPr>
          </a:lstStyle>
          <a:p>
            <a:pPr algn="r"/>
            <a:fld id="{8B92DB54-ED6B-41A4-835D-F7B29F371F72}"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58123016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756026" rtl="0" eaLnBrk="1" latinLnBrk="0" hangingPunct="1">
        <a:lnSpc>
          <a:spcPct val="90000"/>
        </a:lnSpc>
        <a:spcBef>
          <a:spcPct val="0"/>
        </a:spcBef>
        <a:buNone/>
        <a:defRPr sz="3638" kern="1200">
          <a:solidFill>
            <a:schemeClr val="tx1"/>
          </a:solidFill>
          <a:latin typeface="+mj-lt"/>
          <a:ea typeface="+mj-ea"/>
          <a:cs typeface="+mj-cs"/>
        </a:defRPr>
      </a:lvl1pPr>
    </p:titleStyle>
    <p:bodyStyle>
      <a:lvl1pPr marL="189006" indent="-189006" algn="l" defTabSz="756026"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654"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6026" rtl="0" eaLnBrk="1" latinLnBrk="0" hangingPunct="1">
        <a:defRPr sz="1488" kern="1200">
          <a:solidFill>
            <a:schemeClr val="tx1"/>
          </a:solidFill>
          <a:latin typeface="+mn-lt"/>
          <a:ea typeface="+mn-ea"/>
          <a:cs typeface="+mn-cs"/>
        </a:defRPr>
      </a:lvl1pPr>
      <a:lvl2pPr marL="378013" algn="l" defTabSz="756026" rtl="0" eaLnBrk="1" latinLnBrk="0" hangingPunct="1">
        <a:defRPr sz="1488" kern="1200">
          <a:solidFill>
            <a:schemeClr val="tx1"/>
          </a:solidFill>
          <a:latin typeface="+mn-lt"/>
          <a:ea typeface="+mn-ea"/>
          <a:cs typeface="+mn-cs"/>
        </a:defRPr>
      </a:lvl2pPr>
      <a:lvl3pPr marL="756026" algn="l" defTabSz="756026" rtl="0" eaLnBrk="1" latinLnBrk="0" hangingPunct="1">
        <a:defRPr sz="1488" kern="1200">
          <a:solidFill>
            <a:schemeClr val="tx1"/>
          </a:solidFill>
          <a:latin typeface="+mn-lt"/>
          <a:ea typeface="+mn-ea"/>
          <a:cs typeface="+mn-cs"/>
        </a:defRPr>
      </a:lvl3pPr>
      <a:lvl4pPr marL="1134039" algn="l" defTabSz="756026" rtl="0" eaLnBrk="1" latinLnBrk="0" hangingPunct="1">
        <a:defRPr sz="1488" kern="1200">
          <a:solidFill>
            <a:schemeClr val="tx1"/>
          </a:solidFill>
          <a:latin typeface="+mn-lt"/>
          <a:ea typeface="+mn-ea"/>
          <a:cs typeface="+mn-cs"/>
        </a:defRPr>
      </a:lvl4pPr>
      <a:lvl5pPr marL="1512052" algn="l" defTabSz="756026" rtl="0" eaLnBrk="1" latinLnBrk="0" hangingPunct="1">
        <a:defRPr sz="1488" kern="1200">
          <a:solidFill>
            <a:schemeClr val="tx1"/>
          </a:solidFill>
          <a:latin typeface="+mn-lt"/>
          <a:ea typeface="+mn-ea"/>
          <a:cs typeface="+mn-cs"/>
        </a:defRPr>
      </a:lvl5pPr>
      <a:lvl6pPr marL="1890065" algn="l" defTabSz="756026" rtl="0" eaLnBrk="1" latinLnBrk="0" hangingPunct="1">
        <a:defRPr sz="1488" kern="1200">
          <a:solidFill>
            <a:schemeClr val="tx1"/>
          </a:solidFill>
          <a:latin typeface="+mn-lt"/>
          <a:ea typeface="+mn-ea"/>
          <a:cs typeface="+mn-cs"/>
        </a:defRPr>
      </a:lvl6pPr>
      <a:lvl7pPr marL="2268078" algn="l" defTabSz="756026" rtl="0" eaLnBrk="1" latinLnBrk="0" hangingPunct="1">
        <a:defRPr sz="1488" kern="1200">
          <a:solidFill>
            <a:schemeClr val="tx1"/>
          </a:solidFill>
          <a:latin typeface="+mn-lt"/>
          <a:ea typeface="+mn-ea"/>
          <a:cs typeface="+mn-cs"/>
        </a:defRPr>
      </a:lvl7pPr>
      <a:lvl8pPr marL="2646091" algn="l" defTabSz="756026" rtl="0" eaLnBrk="1" latinLnBrk="0" hangingPunct="1">
        <a:defRPr sz="1488" kern="1200">
          <a:solidFill>
            <a:schemeClr val="tx1"/>
          </a:solidFill>
          <a:latin typeface="+mn-lt"/>
          <a:ea typeface="+mn-ea"/>
          <a:cs typeface="+mn-cs"/>
        </a:defRPr>
      </a:lvl8pPr>
      <a:lvl9pPr marL="3024104" algn="l" defTabSz="756026"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59D73A-5D62-4AA7-8C49-4F1E212721A3}"/>
              </a:ext>
            </a:extLst>
          </p:cNvPr>
          <p:cNvSpPr>
            <a:spLocks noGrp="1"/>
          </p:cNvSpPr>
          <p:nvPr>
            <p:ph type="title"/>
          </p:nvPr>
        </p:nvSpPr>
        <p:spPr>
          <a:xfrm>
            <a:off x="693043" y="402483"/>
            <a:ext cx="8694539" cy="146118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E61E9C-7C94-44A1-992B-A5061FDB36D4}"/>
              </a:ext>
            </a:extLst>
          </p:cNvPr>
          <p:cNvSpPr>
            <a:spLocks noGrp="1"/>
          </p:cNvSpPr>
          <p:nvPr>
            <p:ph type="body" idx="1"/>
          </p:nvPr>
        </p:nvSpPr>
        <p:spPr>
          <a:xfrm>
            <a:off x="693043" y="2012414"/>
            <a:ext cx="869453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50C7E1-B3C5-4CC4-A9D7-80E225A3D006}"/>
              </a:ext>
            </a:extLst>
          </p:cNvPr>
          <p:cNvSpPr>
            <a:spLocks noGrp="1"/>
          </p:cNvSpPr>
          <p:nvPr>
            <p:ph type="dt" sz="half" idx="2"/>
          </p:nvPr>
        </p:nvSpPr>
        <p:spPr>
          <a:xfrm>
            <a:off x="693043" y="7006699"/>
            <a:ext cx="2268141" cy="402483"/>
          </a:xfrm>
          <a:prstGeom prst="rect">
            <a:avLst/>
          </a:prstGeom>
        </p:spPr>
        <p:txBody>
          <a:bodyPr vert="horz" lIns="91440" tIns="45720" rIns="91440" bIns="45720" rtlCol="0" anchor="ctr"/>
          <a:lstStyle>
            <a:lvl1pPr algn="l">
              <a:defRPr sz="992">
                <a:solidFill>
                  <a:schemeClr val="tx1">
                    <a:tint val="75000"/>
                  </a:schemeClr>
                </a:solidFill>
              </a:defRPr>
            </a:lvl1p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9761C624-2A51-415D-882A-32B6D152E6CF}"/>
              </a:ext>
            </a:extLst>
          </p:cNvPr>
          <p:cNvSpPr>
            <a:spLocks noGrp="1"/>
          </p:cNvSpPr>
          <p:nvPr>
            <p:ph type="ftr" sz="quarter" idx="3"/>
          </p:nvPr>
        </p:nvSpPr>
        <p:spPr>
          <a:xfrm>
            <a:off x="3339207" y="7006699"/>
            <a:ext cx="3402211" cy="402483"/>
          </a:xfrm>
          <a:prstGeom prst="rect">
            <a:avLst/>
          </a:prstGeom>
        </p:spPr>
        <p:txBody>
          <a:bodyPr vert="horz" lIns="91440" tIns="45720" rIns="91440" bIns="45720" rtlCol="0" anchor="ctr"/>
          <a:lstStyle>
            <a:lvl1pPr algn="ctr">
              <a:defRPr sz="992">
                <a:solidFill>
                  <a:schemeClr val="tx1">
                    <a:tint val="75000"/>
                  </a:schemeClr>
                </a:solidFill>
              </a:defRPr>
            </a:lvl1p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61BB6B47-B3C0-4093-9EB1-26912304FF08}"/>
              </a:ext>
            </a:extLst>
          </p:cNvPr>
          <p:cNvSpPr>
            <a:spLocks noGrp="1"/>
          </p:cNvSpPr>
          <p:nvPr>
            <p:ph type="sldNum" sz="quarter" idx="4"/>
          </p:nvPr>
        </p:nvSpPr>
        <p:spPr>
          <a:xfrm>
            <a:off x="7119441" y="7006699"/>
            <a:ext cx="2268141" cy="402483"/>
          </a:xfrm>
          <a:prstGeom prst="rect">
            <a:avLst/>
          </a:prstGeom>
        </p:spPr>
        <p:txBody>
          <a:bodyPr vert="horz" lIns="91440" tIns="45720" rIns="91440" bIns="45720" rtlCol="0" anchor="ctr"/>
          <a:lstStyle>
            <a:lvl1pPr algn="r">
              <a:defRPr sz="992">
                <a:solidFill>
                  <a:schemeClr val="tx1">
                    <a:tint val="75000"/>
                  </a:schemeClr>
                </a:solidFill>
              </a:defRPr>
            </a:lvl1pPr>
          </a:lstStyle>
          <a:p>
            <a:pPr algn="r"/>
            <a:fld id="{8B92DB54-ED6B-41A4-835D-F7B29F371F72}"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96587182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756026" rtl="0" eaLnBrk="1" latinLnBrk="0" hangingPunct="1">
        <a:lnSpc>
          <a:spcPct val="90000"/>
        </a:lnSpc>
        <a:spcBef>
          <a:spcPct val="0"/>
        </a:spcBef>
        <a:buNone/>
        <a:defRPr sz="3638" kern="1200">
          <a:solidFill>
            <a:schemeClr val="tx1"/>
          </a:solidFill>
          <a:latin typeface="+mj-lt"/>
          <a:ea typeface="+mj-ea"/>
          <a:cs typeface="+mj-cs"/>
        </a:defRPr>
      </a:lvl1pPr>
    </p:titleStyle>
    <p:bodyStyle>
      <a:lvl1pPr marL="189006" indent="-189006" algn="l" defTabSz="756026"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654"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6026" rtl="0" eaLnBrk="1" latinLnBrk="0" hangingPunct="1">
        <a:defRPr sz="1488" kern="1200">
          <a:solidFill>
            <a:schemeClr val="tx1"/>
          </a:solidFill>
          <a:latin typeface="+mn-lt"/>
          <a:ea typeface="+mn-ea"/>
          <a:cs typeface="+mn-cs"/>
        </a:defRPr>
      </a:lvl1pPr>
      <a:lvl2pPr marL="378013" algn="l" defTabSz="756026" rtl="0" eaLnBrk="1" latinLnBrk="0" hangingPunct="1">
        <a:defRPr sz="1488" kern="1200">
          <a:solidFill>
            <a:schemeClr val="tx1"/>
          </a:solidFill>
          <a:latin typeface="+mn-lt"/>
          <a:ea typeface="+mn-ea"/>
          <a:cs typeface="+mn-cs"/>
        </a:defRPr>
      </a:lvl2pPr>
      <a:lvl3pPr marL="756026" algn="l" defTabSz="756026" rtl="0" eaLnBrk="1" latinLnBrk="0" hangingPunct="1">
        <a:defRPr sz="1488" kern="1200">
          <a:solidFill>
            <a:schemeClr val="tx1"/>
          </a:solidFill>
          <a:latin typeface="+mn-lt"/>
          <a:ea typeface="+mn-ea"/>
          <a:cs typeface="+mn-cs"/>
        </a:defRPr>
      </a:lvl3pPr>
      <a:lvl4pPr marL="1134039" algn="l" defTabSz="756026" rtl="0" eaLnBrk="1" latinLnBrk="0" hangingPunct="1">
        <a:defRPr sz="1488" kern="1200">
          <a:solidFill>
            <a:schemeClr val="tx1"/>
          </a:solidFill>
          <a:latin typeface="+mn-lt"/>
          <a:ea typeface="+mn-ea"/>
          <a:cs typeface="+mn-cs"/>
        </a:defRPr>
      </a:lvl4pPr>
      <a:lvl5pPr marL="1512052" algn="l" defTabSz="756026" rtl="0" eaLnBrk="1" latinLnBrk="0" hangingPunct="1">
        <a:defRPr sz="1488" kern="1200">
          <a:solidFill>
            <a:schemeClr val="tx1"/>
          </a:solidFill>
          <a:latin typeface="+mn-lt"/>
          <a:ea typeface="+mn-ea"/>
          <a:cs typeface="+mn-cs"/>
        </a:defRPr>
      </a:lvl5pPr>
      <a:lvl6pPr marL="1890065" algn="l" defTabSz="756026" rtl="0" eaLnBrk="1" latinLnBrk="0" hangingPunct="1">
        <a:defRPr sz="1488" kern="1200">
          <a:solidFill>
            <a:schemeClr val="tx1"/>
          </a:solidFill>
          <a:latin typeface="+mn-lt"/>
          <a:ea typeface="+mn-ea"/>
          <a:cs typeface="+mn-cs"/>
        </a:defRPr>
      </a:lvl6pPr>
      <a:lvl7pPr marL="2268078" algn="l" defTabSz="756026" rtl="0" eaLnBrk="1" latinLnBrk="0" hangingPunct="1">
        <a:defRPr sz="1488" kern="1200">
          <a:solidFill>
            <a:schemeClr val="tx1"/>
          </a:solidFill>
          <a:latin typeface="+mn-lt"/>
          <a:ea typeface="+mn-ea"/>
          <a:cs typeface="+mn-cs"/>
        </a:defRPr>
      </a:lvl7pPr>
      <a:lvl8pPr marL="2646091" algn="l" defTabSz="756026" rtl="0" eaLnBrk="1" latinLnBrk="0" hangingPunct="1">
        <a:defRPr sz="1488" kern="1200">
          <a:solidFill>
            <a:schemeClr val="tx1"/>
          </a:solidFill>
          <a:latin typeface="+mn-lt"/>
          <a:ea typeface="+mn-ea"/>
          <a:cs typeface="+mn-cs"/>
        </a:defRPr>
      </a:lvl8pPr>
      <a:lvl9pPr marL="3024104" algn="l" defTabSz="756026" rtl="0" eaLnBrk="1" latinLnBrk="0" hangingPunct="1">
        <a:defRPr sz="1488"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59D73A-5D62-4AA7-8C49-4F1E212721A3}"/>
              </a:ext>
            </a:extLst>
          </p:cNvPr>
          <p:cNvSpPr>
            <a:spLocks noGrp="1"/>
          </p:cNvSpPr>
          <p:nvPr>
            <p:ph type="title"/>
          </p:nvPr>
        </p:nvSpPr>
        <p:spPr>
          <a:xfrm>
            <a:off x="693043" y="402483"/>
            <a:ext cx="8694539" cy="146118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E61E9C-7C94-44A1-992B-A5061FDB36D4}"/>
              </a:ext>
            </a:extLst>
          </p:cNvPr>
          <p:cNvSpPr>
            <a:spLocks noGrp="1"/>
          </p:cNvSpPr>
          <p:nvPr>
            <p:ph type="body" idx="1"/>
          </p:nvPr>
        </p:nvSpPr>
        <p:spPr>
          <a:xfrm>
            <a:off x="693043" y="2012414"/>
            <a:ext cx="869453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50C7E1-B3C5-4CC4-A9D7-80E225A3D006}"/>
              </a:ext>
            </a:extLst>
          </p:cNvPr>
          <p:cNvSpPr>
            <a:spLocks noGrp="1"/>
          </p:cNvSpPr>
          <p:nvPr>
            <p:ph type="dt" sz="half" idx="2"/>
          </p:nvPr>
        </p:nvSpPr>
        <p:spPr>
          <a:xfrm>
            <a:off x="693043" y="7006699"/>
            <a:ext cx="2268141" cy="402483"/>
          </a:xfrm>
          <a:prstGeom prst="rect">
            <a:avLst/>
          </a:prstGeom>
        </p:spPr>
        <p:txBody>
          <a:bodyPr vert="horz" lIns="91440" tIns="45720" rIns="91440" bIns="45720" rtlCol="0" anchor="ctr"/>
          <a:lstStyle>
            <a:lvl1pPr algn="l">
              <a:defRPr sz="992">
                <a:solidFill>
                  <a:schemeClr val="tx1">
                    <a:tint val="75000"/>
                  </a:schemeClr>
                </a:solidFill>
              </a:defRPr>
            </a:lvl1p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9761C624-2A51-415D-882A-32B6D152E6CF}"/>
              </a:ext>
            </a:extLst>
          </p:cNvPr>
          <p:cNvSpPr>
            <a:spLocks noGrp="1"/>
          </p:cNvSpPr>
          <p:nvPr>
            <p:ph type="ftr" sz="quarter" idx="3"/>
          </p:nvPr>
        </p:nvSpPr>
        <p:spPr>
          <a:xfrm>
            <a:off x="3339207" y="7006699"/>
            <a:ext cx="3402211" cy="402483"/>
          </a:xfrm>
          <a:prstGeom prst="rect">
            <a:avLst/>
          </a:prstGeom>
        </p:spPr>
        <p:txBody>
          <a:bodyPr vert="horz" lIns="91440" tIns="45720" rIns="91440" bIns="45720" rtlCol="0" anchor="ctr"/>
          <a:lstStyle>
            <a:lvl1pPr algn="ctr">
              <a:defRPr sz="992">
                <a:solidFill>
                  <a:schemeClr val="tx1">
                    <a:tint val="75000"/>
                  </a:schemeClr>
                </a:solidFill>
              </a:defRPr>
            </a:lvl1p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61BB6B47-B3C0-4093-9EB1-26912304FF08}"/>
              </a:ext>
            </a:extLst>
          </p:cNvPr>
          <p:cNvSpPr>
            <a:spLocks noGrp="1"/>
          </p:cNvSpPr>
          <p:nvPr>
            <p:ph type="sldNum" sz="quarter" idx="4"/>
          </p:nvPr>
        </p:nvSpPr>
        <p:spPr>
          <a:xfrm>
            <a:off x="7119441" y="7006699"/>
            <a:ext cx="2268141" cy="402483"/>
          </a:xfrm>
          <a:prstGeom prst="rect">
            <a:avLst/>
          </a:prstGeom>
        </p:spPr>
        <p:txBody>
          <a:bodyPr vert="horz" lIns="91440" tIns="45720" rIns="91440" bIns="45720" rtlCol="0" anchor="ctr"/>
          <a:lstStyle>
            <a:lvl1pPr algn="r">
              <a:defRPr sz="992">
                <a:solidFill>
                  <a:schemeClr val="tx1">
                    <a:tint val="75000"/>
                  </a:schemeClr>
                </a:solidFill>
              </a:defRPr>
            </a:lvl1pPr>
          </a:lstStyle>
          <a:p>
            <a:pPr algn="r"/>
            <a:fld id="{6F8E6C34-BA82-4F7D-9720-2836CB518CC6}"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2384677568"/>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defTabSz="756026" rtl="0" eaLnBrk="1" latinLnBrk="0" hangingPunct="1">
        <a:lnSpc>
          <a:spcPct val="90000"/>
        </a:lnSpc>
        <a:spcBef>
          <a:spcPct val="0"/>
        </a:spcBef>
        <a:buNone/>
        <a:defRPr sz="3638" kern="1200">
          <a:solidFill>
            <a:schemeClr val="tx1"/>
          </a:solidFill>
          <a:latin typeface="+mj-lt"/>
          <a:ea typeface="+mj-ea"/>
          <a:cs typeface="+mj-cs"/>
        </a:defRPr>
      </a:lvl1pPr>
    </p:titleStyle>
    <p:bodyStyle>
      <a:lvl1pPr marL="189006" indent="-189006" algn="l" defTabSz="756026"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654"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6026" rtl="0" eaLnBrk="1" latinLnBrk="0" hangingPunct="1">
        <a:defRPr sz="1488" kern="1200">
          <a:solidFill>
            <a:schemeClr val="tx1"/>
          </a:solidFill>
          <a:latin typeface="+mn-lt"/>
          <a:ea typeface="+mn-ea"/>
          <a:cs typeface="+mn-cs"/>
        </a:defRPr>
      </a:lvl1pPr>
      <a:lvl2pPr marL="378013" algn="l" defTabSz="756026" rtl="0" eaLnBrk="1" latinLnBrk="0" hangingPunct="1">
        <a:defRPr sz="1488" kern="1200">
          <a:solidFill>
            <a:schemeClr val="tx1"/>
          </a:solidFill>
          <a:latin typeface="+mn-lt"/>
          <a:ea typeface="+mn-ea"/>
          <a:cs typeface="+mn-cs"/>
        </a:defRPr>
      </a:lvl2pPr>
      <a:lvl3pPr marL="756026" algn="l" defTabSz="756026" rtl="0" eaLnBrk="1" latinLnBrk="0" hangingPunct="1">
        <a:defRPr sz="1488" kern="1200">
          <a:solidFill>
            <a:schemeClr val="tx1"/>
          </a:solidFill>
          <a:latin typeface="+mn-lt"/>
          <a:ea typeface="+mn-ea"/>
          <a:cs typeface="+mn-cs"/>
        </a:defRPr>
      </a:lvl3pPr>
      <a:lvl4pPr marL="1134039" algn="l" defTabSz="756026" rtl="0" eaLnBrk="1" latinLnBrk="0" hangingPunct="1">
        <a:defRPr sz="1488" kern="1200">
          <a:solidFill>
            <a:schemeClr val="tx1"/>
          </a:solidFill>
          <a:latin typeface="+mn-lt"/>
          <a:ea typeface="+mn-ea"/>
          <a:cs typeface="+mn-cs"/>
        </a:defRPr>
      </a:lvl4pPr>
      <a:lvl5pPr marL="1512052" algn="l" defTabSz="756026" rtl="0" eaLnBrk="1" latinLnBrk="0" hangingPunct="1">
        <a:defRPr sz="1488" kern="1200">
          <a:solidFill>
            <a:schemeClr val="tx1"/>
          </a:solidFill>
          <a:latin typeface="+mn-lt"/>
          <a:ea typeface="+mn-ea"/>
          <a:cs typeface="+mn-cs"/>
        </a:defRPr>
      </a:lvl5pPr>
      <a:lvl6pPr marL="1890065" algn="l" defTabSz="756026" rtl="0" eaLnBrk="1" latinLnBrk="0" hangingPunct="1">
        <a:defRPr sz="1488" kern="1200">
          <a:solidFill>
            <a:schemeClr val="tx1"/>
          </a:solidFill>
          <a:latin typeface="+mn-lt"/>
          <a:ea typeface="+mn-ea"/>
          <a:cs typeface="+mn-cs"/>
        </a:defRPr>
      </a:lvl6pPr>
      <a:lvl7pPr marL="2268078" algn="l" defTabSz="756026" rtl="0" eaLnBrk="1" latinLnBrk="0" hangingPunct="1">
        <a:defRPr sz="1488" kern="1200">
          <a:solidFill>
            <a:schemeClr val="tx1"/>
          </a:solidFill>
          <a:latin typeface="+mn-lt"/>
          <a:ea typeface="+mn-ea"/>
          <a:cs typeface="+mn-cs"/>
        </a:defRPr>
      </a:lvl7pPr>
      <a:lvl8pPr marL="2646091" algn="l" defTabSz="756026" rtl="0" eaLnBrk="1" latinLnBrk="0" hangingPunct="1">
        <a:defRPr sz="1488" kern="1200">
          <a:solidFill>
            <a:schemeClr val="tx1"/>
          </a:solidFill>
          <a:latin typeface="+mn-lt"/>
          <a:ea typeface="+mn-ea"/>
          <a:cs typeface="+mn-cs"/>
        </a:defRPr>
      </a:lvl8pPr>
      <a:lvl9pPr marL="3024104" algn="l" defTabSz="756026"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ptaft@vobny.com"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www.villageofbronxville.com/building" TargetMode="External"/><Relationship Id="rId2" Type="http://schemas.openxmlformats.org/officeDocument/2006/relationships/hyperlink" Target="mailto:ptaft@vobny.com" TargetMode="External"/><Relationship Id="rId1" Type="http://schemas.openxmlformats.org/officeDocument/2006/relationships/slideLayout" Target="../slideLayouts/slideLayout6.xml"/><Relationship Id="rId5" Type="http://schemas.openxmlformats.org/officeDocument/2006/relationships/image" Target="../media/image1.jpg"/><Relationship Id="rId4" Type="http://schemas.openxmlformats.org/officeDocument/2006/relationships/hyperlink" Target="https://ecode360.com/BR1468?needHash=tru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extShape 1"/>
          <p:cNvSpPr txBox="1"/>
          <p:nvPr/>
        </p:nvSpPr>
        <p:spPr>
          <a:xfrm>
            <a:off x="529560" y="1709640"/>
            <a:ext cx="9071640" cy="1947960"/>
          </a:xfrm>
          <a:prstGeom prst="rect">
            <a:avLst/>
          </a:prstGeom>
          <a:noFill/>
          <a:ln w="0">
            <a:noFill/>
          </a:ln>
        </p:spPr>
        <p:txBody>
          <a:bodyPr lIns="0" tIns="0" rIns="0" bIns="0" anchor="ctr">
            <a:normAutofit/>
          </a:bodyPr>
          <a:lstStyle/>
          <a:p>
            <a:pPr algn="ctr"/>
            <a:r>
              <a:rPr lang="en-US" sz="3600" b="1" u="sng" strike="noStrike" spc="-1" dirty="0">
                <a:solidFill>
                  <a:srgbClr val="000000"/>
                </a:solidFill>
                <a:latin typeface="Times New Roman"/>
              </a:rPr>
              <a:t>LL# 2</a:t>
            </a:r>
          </a:p>
          <a:p>
            <a:pPr algn="ctr"/>
            <a:r>
              <a:rPr lang="en-US" sz="3600" b="1" u="sng" strike="noStrike" spc="-1" dirty="0">
                <a:solidFill>
                  <a:srgbClr val="000000"/>
                </a:solidFill>
                <a:latin typeface="Times New Roman"/>
              </a:rPr>
              <a:t>Village of Bronxville Building Department</a:t>
            </a:r>
          </a:p>
        </p:txBody>
      </p:sp>
      <p:sp>
        <p:nvSpPr>
          <p:cNvPr id="171" name="TextShape 2"/>
          <p:cNvSpPr txBox="1"/>
          <p:nvPr/>
        </p:nvSpPr>
        <p:spPr>
          <a:xfrm>
            <a:off x="504000" y="4752000"/>
            <a:ext cx="8870040" cy="2016000"/>
          </a:xfrm>
          <a:prstGeom prst="rect">
            <a:avLst/>
          </a:prstGeom>
          <a:noFill/>
          <a:ln w="0">
            <a:noFill/>
          </a:ln>
        </p:spPr>
        <p:txBody>
          <a:bodyPr lIns="0" tIns="0" rIns="0" bIns="0">
            <a:normAutofit fontScale="92500" lnSpcReduction="20000"/>
          </a:bodyPr>
          <a:lstStyle/>
          <a:p>
            <a:pPr marL="432000" indent="-324000" algn="ctr">
              <a:spcAft>
                <a:spcPts val="1414"/>
              </a:spcAft>
            </a:pPr>
            <a:r>
              <a:rPr lang="en-US" sz="3200" b="0" strike="noStrike" spc="-1" dirty="0">
                <a:solidFill>
                  <a:srgbClr val="000000"/>
                </a:solidFill>
                <a:latin typeface="Times New Roman"/>
              </a:rPr>
              <a:t>Paul Taft, Building Inspector</a:t>
            </a:r>
          </a:p>
          <a:p>
            <a:pPr marL="432000" indent="-324000" algn="ctr">
              <a:spcAft>
                <a:spcPts val="1414"/>
              </a:spcAft>
            </a:pPr>
            <a:r>
              <a:rPr lang="en-US" sz="3200" b="0" strike="noStrike" spc="-1" dirty="0">
                <a:solidFill>
                  <a:srgbClr val="000000"/>
                </a:solidFill>
                <a:latin typeface="Times New Roman"/>
                <a:hlinkClick r:id="rId2"/>
              </a:rPr>
              <a:t>ptaft@vobny.com</a:t>
            </a:r>
            <a:endParaRPr lang="en-US" sz="3200" b="0" strike="noStrike" spc="-1" dirty="0">
              <a:solidFill>
                <a:srgbClr val="000000"/>
              </a:solidFill>
              <a:latin typeface="Times New Roman"/>
            </a:endParaRPr>
          </a:p>
          <a:p>
            <a:pPr marL="432000" indent="-324000" algn="ctr">
              <a:spcAft>
                <a:spcPts val="1414"/>
              </a:spcAft>
            </a:pPr>
            <a:r>
              <a:rPr lang="en-US" sz="3200" b="0" strike="noStrike" spc="-1" dirty="0">
                <a:solidFill>
                  <a:srgbClr val="000000"/>
                </a:solidFill>
                <a:latin typeface="Times New Roman"/>
              </a:rPr>
              <a:t>https://www.villageofbronxville.com/building</a:t>
            </a:r>
          </a:p>
          <a:p>
            <a:pPr marL="432000" indent="-324000" algn="ctr">
              <a:spcAft>
                <a:spcPts val="1414"/>
              </a:spcAft>
            </a:pPr>
            <a:r>
              <a:rPr lang="en-US" sz="3200" b="0" strike="noStrike" spc="-1" dirty="0">
                <a:solidFill>
                  <a:srgbClr val="000000"/>
                </a:solidFill>
                <a:latin typeface="Times New Roman"/>
              </a:rPr>
              <a:t> </a:t>
            </a:r>
          </a:p>
        </p:txBody>
      </p:sp>
      <p:pic>
        <p:nvPicPr>
          <p:cNvPr id="4" name="Picture 3">
            <a:extLst>
              <a:ext uri="{FF2B5EF4-FFF2-40B4-BE49-F238E27FC236}">
                <a16:creationId xmlns:a16="http://schemas.microsoft.com/office/drawing/2014/main" id="{1BBBDE63-FD65-4D65-BA4B-6F135F187D09}"/>
              </a:ext>
            </a:extLst>
          </p:cNvPr>
          <p:cNvPicPr>
            <a:picLocks noChangeAspect="1"/>
          </p:cNvPicPr>
          <p:nvPr/>
        </p:nvPicPr>
        <p:blipFill>
          <a:blip r:embed="rId3">
            <a:alphaModFix amt="73000"/>
            <a:extLst>
              <a:ext uri="{28A0092B-C50C-407E-A947-70E740481C1C}">
                <a14:useLocalDpi xmlns:a14="http://schemas.microsoft.com/office/drawing/2010/main" val="0"/>
              </a:ext>
            </a:extLst>
          </a:blip>
          <a:stretch>
            <a:fillRect/>
          </a:stretch>
        </p:blipFill>
        <p:spPr>
          <a:xfrm>
            <a:off x="4407760" y="126914"/>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extShape 1"/>
          <p:cNvSpPr txBox="1"/>
          <p:nvPr/>
        </p:nvSpPr>
        <p:spPr>
          <a:xfrm>
            <a:off x="537150" y="2517677"/>
            <a:ext cx="9071640" cy="1262160"/>
          </a:xfrm>
          <a:prstGeom prst="rect">
            <a:avLst/>
          </a:prstGeom>
          <a:noFill/>
          <a:ln w="0">
            <a:noFill/>
          </a:ln>
        </p:spPr>
        <p:txBody>
          <a:bodyPr lIns="0" tIns="0" rIns="0" bIns="0" anchor="ctr">
            <a:normAutofit lnSpcReduction="10000"/>
          </a:bodyPr>
          <a:lstStyle/>
          <a:p>
            <a:pPr algn="ctr">
              <a:lnSpc>
                <a:spcPct val="100000"/>
              </a:lnSpc>
            </a:pPr>
            <a:r>
              <a:rPr lang="en-US" sz="4400" b="0" strike="noStrike" spc="-1" dirty="0">
                <a:solidFill>
                  <a:srgbClr val="000000"/>
                </a:solidFill>
                <a:latin typeface="Times New Roman"/>
              </a:rPr>
              <a:t>   § 310-9. One-Family Residence AA District. </a:t>
            </a:r>
            <a:r>
              <a:rPr lang="en-US" sz="4400" b="0" u="sng" strike="noStrike" spc="-1" dirty="0">
                <a:solidFill>
                  <a:srgbClr val="000000"/>
                </a:solidFill>
                <a:uFillTx/>
                <a:latin typeface="Times New Roman"/>
              </a:rPr>
              <a:t>Revised</a:t>
            </a:r>
            <a:endParaRPr lang="en-US" sz="4400" b="0" strike="noStrike" spc="-1" dirty="0">
              <a:solidFill>
                <a:srgbClr val="000000"/>
              </a:solidFill>
              <a:latin typeface="Times New Roman"/>
            </a:endParaRPr>
          </a:p>
        </p:txBody>
      </p:sp>
      <p:sp>
        <p:nvSpPr>
          <p:cNvPr id="185" name="TextShape 2"/>
          <p:cNvSpPr txBox="1"/>
          <p:nvPr/>
        </p:nvSpPr>
        <p:spPr>
          <a:xfrm>
            <a:off x="198573" y="4140927"/>
            <a:ext cx="9683478" cy="2704010"/>
          </a:xfrm>
          <a:prstGeom prst="rect">
            <a:avLst/>
          </a:prstGeom>
          <a:noFill/>
          <a:ln w="0">
            <a:noFill/>
          </a:ln>
        </p:spPr>
        <p:txBody>
          <a:bodyPr lIns="90000" tIns="45000" rIns="90000" bIns="45000">
            <a:noAutofit/>
          </a:bodyPr>
          <a:lstStyle/>
          <a:p>
            <a:r>
              <a:rPr lang="en-US" sz="1400" b="0" strike="noStrike" spc="-1" dirty="0">
                <a:solidFill>
                  <a:srgbClr val="000000"/>
                </a:solidFill>
                <a:latin typeface="Times New Roman"/>
              </a:rPr>
              <a:t>§ 310-9. One-Family Residence AA District.</a:t>
            </a:r>
            <a:endParaRPr lang="en-US" sz="1400" b="0" strike="noStrike" spc="-1" dirty="0">
              <a:latin typeface="Arial"/>
            </a:endParaRPr>
          </a:p>
          <a:p>
            <a:r>
              <a:rPr lang="en-US" sz="1400" b="1" u="sng" strike="noStrike" spc="-1" dirty="0">
                <a:latin typeface="Times New Roman"/>
              </a:rPr>
              <a:t>A. Use. </a:t>
            </a:r>
            <a:r>
              <a:rPr lang="en-US" sz="1400" b="0" strike="noStrike" spc="-1" dirty="0">
                <a:latin typeface="Times New Roman"/>
              </a:rPr>
              <a:t>In a One-Family Residence AA District, no building or premises shall be used and no building or part of a building shall be erected, which is arranged, intended or designed to be used, in whole or in part, for any purpose, except the following: </a:t>
            </a:r>
            <a:endParaRPr lang="en-US" sz="1400" b="0" strike="noStrike" spc="-1" dirty="0">
              <a:latin typeface="Arial"/>
            </a:endParaRPr>
          </a:p>
          <a:p>
            <a:r>
              <a:rPr lang="en-US" sz="1400" b="0" strike="noStrike" spc="-1" dirty="0">
                <a:latin typeface="Times New Roman"/>
              </a:rPr>
              <a:t>            (1) Any use permitted in One-Family Residence AAA Districts. </a:t>
            </a:r>
            <a:endParaRPr lang="en-US" sz="1400" b="0" strike="noStrike" spc="-1" dirty="0">
              <a:latin typeface="Arial"/>
            </a:endParaRPr>
          </a:p>
          <a:p>
            <a:r>
              <a:rPr lang="en-US" sz="1400" b="1" u="sng" strike="noStrike" spc="-1" dirty="0">
                <a:latin typeface="Times New Roman"/>
              </a:rPr>
              <a:t>B. </a:t>
            </a:r>
            <a:r>
              <a:rPr lang="en-US" sz="1400" b="1" u="sng" strike="noStrike" spc="-1" dirty="0">
                <a:highlight>
                  <a:srgbClr val="FFFF00"/>
                </a:highlight>
                <a:latin typeface="Times New Roman"/>
              </a:rPr>
              <a:t>Height. </a:t>
            </a:r>
            <a:r>
              <a:rPr lang="en-US" sz="1400" b="0" strike="noStrike" spc="-1" dirty="0">
                <a:latin typeface="Times New Roman"/>
              </a:rPr>
              <a:t>Except as provided in Subsection A(3) of § 310-8, no building shall be erected to a height in excess of </a:t>
            </a:r>
            <a:r>
              <a:rPr lang="en-US" sz="1400" b="0" strike="noStrike" spc="-1" dirty="0">
                <a:highlight>
                  <a:srgbClr val="FFFF00"/>
                </a:highlight>
                <a:latin typeface="Times New Roman"/>
              </a:rPr>
              <a:t>30 feet, </a:t>
            </a:r>
            <a:r>
              <a:rPr lang="en-US" sz="1400" b="0" strike="noStrike" spc="-1" dirty="0">
                <a:latin typeface="Times New Roman"/>
              </a:rPr>
              <a:t>nor shall the number of </a:t>
            </a:r>
            <a:r>
              <a:rPr lang="en-US" sz="1400" b="0" strike="noStrike" spc="-1" dirty="0">
                <a:highlight>
                  <a:srgbClr val="FFFF00"/>
                </a:highlight>
                <a:latin typeface="Times New Roman"/>
              </a:rPr>
              <a:t>stories</a:t>
            </a:r>
            <a:r>
              <a:rPr lang="en-US" sz="1400" b="0" strike="noStrike" spc="-1" dirty="0">
                <a:latin typeface="Times New Roman"/>
              </a:rPr>
              <a:t> at any point along the periphery of any building exceed</a:t>
            </a:r>
            <a:r>
              <a:rPr lang="en-US" sz="1400" b="0" strike="noStrike" spc="-1" dirty="0">
                <a:highlight>
                  <a:srgbClr val="FFFF00"/>
                </a:highlight>
                <a:latin typeface="Times New Roman"/>
              </a:rPr>
              <a:t> 2 1/2. Chimneys, flues, towers, bulkheads, spires</a:t>
            </a:r>
            <a:r>
              <a:rPr lang="en-US" sz="1400" b="0" strike="noStrike" spc="-1" dirty="0">
                <a:latin typeface="Times New Roman"/>
              </a:rPr>
              <a:t> and other decorative features shall be exempt from the provisions of this subsection, provided that they occupy not more than 15% of the area of the roof of the building of which they are a part, and (other than chimneys and flues) are located at least </a:t>
            </a:r>
            <a:r>
              <a:rPr lang="en-US" sz="1400" b="0" strike="noStrike" spc="-1" dirty="0">
                <a:highlight>
                  <a:srgbClr val="FFFF00"/>
                </a:highlight>
                <a:latin typeface="Times New Roman"/>
              </a:rPr>
              <a:t>35 fee</a:t>
            </a:r>
            <a:r>
              <a:rPr lang="en-US" sz="1400" b="0" strike="noStrike" spc="-1" dirty="0">
                <a:latin typeface="Times New Roman"/>
              </a:rPr>
              <a:t>t from any lot line. </a:t>
            </a:r>
            <a:endParaRPr lang="en-US" sz="1400" b="0" strike="noStrike" spc="-1" dirty="0">
              <a:latin typeface="Arial"/>
            </a:endParaRPr>
          </a:p>
          <a:p>
            <a:r>
              <a:rPr lang="en-US" sz="1400" b="1" u="sng" strike="noStrike" spc="-1" dirty="0">
                <a:latin typeface="Times New Roman"/>
              </a:rPr>
              <a:t>C. </a:t>
            </a:r>
            <a:r>
              <a:rPr lang="en-US" sz="1400" b="1" u="sng" strike="noStrike" spc="-1" dirty="0">
                <a:highlight>
                  <a:srgbClr val="FFFF00"/>
                </a:highlight>
                <a:latin typeface="Times New Roman"/>
              </a:rPr>
              <a:t>Lot area, width and depth</a:t>
            </a:r>
            <a:r>
              <a:rPr lang="en-US" sz="1400" b="1" u="sng" strike="noStrike" spc="-1" dirty="0">
                <a:latin typeface="Times New Roman"/>
              </a:rPr>
              <a:t>. </a:t>
            </a:r>
            <a:r>
              <a:rPr lang="en-US" sz="1400" b="0" strike="noStrike" spc="-1" dirty="0">
                <a:latin typeface="Times New Roman"/>
              </a:rPr>
              <a:t>The lot area shall not be less than </a:t>
            </a:r>
            <a:r>
              <a:rPr lang="en-US" sz="1400" b="0" strike="noStrike" spc="-1" dirty="0">
                <a:highlight>
                  <a:srgbClr val="FFFF00"/>
                </a:highlight>
                <a:latin typeface="Times New Roman"/>
              </a:rPr>
              <a:t>15,000 square feet a</a:t>
            </a:r>
            <a:r>
              <a:rPr lang="en-US" sz="1400" b="0" strike="noStrike" spc="-1" dirty="0">
                <a:latin typeface="Times New Roman"/>
              </a:rPr>
              <a:t>nd the</a:t>
            </a:r>
            <a:r>
              <a:rPr lang="en-US" sz="1400" b="0" strike="noStrike" spc="-1" dirty="0">
                <a:highlight>
                  <a:srgbClr val="FFFF00"/>
                </a:highlight>
                <a:latin typeface="Times New Roman"/>
              </a:rPr>
              <a:t> lot width</a:t>
            </a:r>
            <a:r>
              <a:rPr lang="en-US" sz="1400" b="0" strike="noStrike" spc="-1" dirty="0">
                <a:latin typeface="Times New Roman"/>
              </a:rPr>
              <a:t> not less than </a:t>
            </a:r>
            <a:r>
              <a:rPr lang="en-US" sz="1400" b="0" strike="noStrike" spc="-1" dirty="0">
                <a:highlight>
                  <a:srgbClr val="FFFF00"/>
                </a:highlight>
                <a:latin typeface="Times New Roman"/>
              </a:rPr>
              <a:t>100 feet.</a:t>
            </a:r>
            <a:r>
              <a:rPr lang="en-US" sz="1400" b="0" strike="noStrike" spc="-1" dirty="0">
                <a:latin typeface="Times New Roman"/>
              </a:rPr>
              <a:t> All lots shall have a minimum </a:t>
            </a:r>
            <a:r>
              <a:rPr lang="en-US" sz="1400" b="0" strike="noStrike" spc="-1" dirty="0">
                <a:highlight>
                  <a:srgbClr val="FFFF00"/>
                </a:highlight>
                <a:latin typeface="Times New Roman"/>
              </a:rPr>
              <a:t>depth of 120 feet. </a:t>
            </a:r>
            <a:endParaRPr lang="en-US" sz="1400" b="0" strike="noStrike" spc="-1" dirty="0">
              <a:latin typeface="Arial"/>
            </a:endParaRPr>
          </a:p>
        </p:txBody>
      </p:sp>
      <p:pic>
        <p:nvPicPr>
          <p:cNvPr id="4" name="Picture 3">
            <a:extLst>
              <a:ext uri="{FF2B5EF4-FFF2-40B4-BE49-F238E27FC236}">
                <a16:creationId xmlns:a16="http://schemas.microsoft.com/office/drawing/2014/main" id="{AB326077-8FE4-4CD6-8D30-C0B2FE939897}"/>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2" y="488325"/>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extShape 1"/>
          <p:cNvSpPr txBox="1"/>
          <p:nvPr/>
        </p:nvSpPr>
        <p:spPr>
          <a:xfrm>
            <a:off x="504492" y="2081931"/>
            <a:ext cx="9071640" cy="1262160"/>
          </a:xfrm>
          <a:prstGeom prst="rect">
            <a:avLst/>
          </a:prstGeom>
          <a:noFill/>
          <a:ln w="0">
            <a:noFill/>
          </a:ln>
        </p:spPr>
        <p:txBody>
          <a:bodyPr lIns="0" tIns="0" rIns="0" bIns="0" anchor="ctr">
            <a:normAutofit lnSpcReduction="10000"/>
          </a:bodyPr>
          <a:lstStyle/>
          <a:p>
            <a:pPr algn="ctr">
              <a:lnSpc>
                <a:spcPct val="100000"/>
              </a:lnSpc>
            </a:pPr>
            <a:r>
              <a:rPr lang="en-US" sz="4400" b="0" strike="noStrike" spc="-1" dirty="0">
                <a:solidFill>
                  <a:srgbClr val="000000"/>
                </a:solidFill>
                <a:latin typeface="Times New Roman"/>
              </a:rPr>
              <a:t> § 310-9. One-Family Residence AA District. </a:t>
            </a:r>
            <a:r>
              <a:rPr lang="en-US" sz="4400" b="0" u="sng" strike="noStrike" spc="-1" dirty="0">
                <a:solidFill>
                  <a:srgbClr val="000000"/>
                </a:solidFill>
                <a:uFillTx/>
                <a:latin typeface="Times New Roman"/>
              </a:rPr>
              <a:t>Revised </a:t>
            </a:r>
            <a:r>
              <a:rPr lang="en-US" sz="4400" b="0" strike="noStrike" spc="-1" dirty="0">
                <a:solidFill>
                  <a:srgbClr val="000000"/>
                </a:solidFill>
                <a:latin typeface="Times New Roman"/>
              </a:rPr>
              <a:t>cont’d.</a:t>
            </a:r>
          </a:p>
        </p:txBody>
      </p:sp>
      <p:sp>
        <p:nvSpPr>
          <p:cNvPr id="187" name="TextShape 2"/>
          <p:cNvSpPr txBox="1"/>
          <p:nvPr/>
        </p:nvSpPr>
        <p:spPr>
          <a:xfrm>
            <a:off x="344215" y="3495909"/>
            <a:ext cx="9392194" cy="3709851"/>
          </a:xfrm>
          <a:prstGeom prst="rect">
            <a:avLst/>
          </a:prstGeom>
          <a:noFill/>
          <a:ln w="0">
            <a:noFill/>
          </a:ln>
        </p:spPr>
        <p:txBody>
          <a:bodyPr lIns="90000" tIns="45000" rIns="90000" bIns="45000">
            <a:noAutofit/>
          </a:bodyPr>
          <a:lstStyle/>
          <a:p>
            <a:r>
              <a:rPr lang="en-US" sz="1400" b="1" u="sng" spc="-1" dirty="0">
                <a:latin typeface="Times New Roman"/>
              </a:rPr>
              <a:t>D.</a:t>
            </a:r>
            <a:r>
              <a:rPr lang="en-US" sz="1400" b="1" u="sng" spc="-1" dirty="0">
                <a:highlight>
                  <a:srgbClr val="FFFF00"/>
                </a:highlight>
                <a:latin typeface="Times New Roman"/>
              </a:rPr>
              <a:t> Yards.</a:t>
            </a:r>
            <a:r>
              <a:rPr lang="en-US" sz="1400" b="1" u="sng" spc="-1" dirty="0">
                <a:latin typeface="Times New Roman"/>
              </a:rPr>
              <a:t> </a:t>
            </a:r>
            <a:r>
              <a:rPr lang="en-US" sz="1400" spc="-1" dirty="0">
                <a:latin typeface="Times New Roman"/>
              </a:rPr>
              <a:t>Except as otherwise permitted or required, the following yards shall be provided on each lot: </a:t>
            </a:r>
            <a:endParaRPr lang="en-US" sz="1400" spc="-1" dirty="0">
              <a:latin typeface="Arial"/>
            </a:endParaRPr>
          </a:p>
          <a:p>
            <a:r>
              <a:rPr lang="en-US" sz="1400" b="1" u="sng" spc="-1" dirty="0">
                <a:latin typeface="Times New Roman"/>
              </a:rPr>
              <a:t>(1) </a:t>
            </a:r>
            <a:r>
              <a:rPr lang="en-US" sz="1400" b="1" u="sng" spc="-1" dirty="0">
                <a:highlight>
                  <a:srgbClr val="FFFF00"/>
                </a:highlight>
                <a:latin typeface="Times New Roman"/>
              </a:rPr>
              <a:t>Front yard.</a:t>
            </a:r>
            <a:r>
              <a:rPr lang="en-US" sz="1400" b="1" u="sng" spc="-1" dirty="0">
                <a:latin typeface="Times New Roman"/>
              </a:rPr>
              <a:t> </a:t>
            </a:r>
            <a:r>
              <a:rPr lang="en-US" sz="1400" spc="-1" dirty="0">
                <a:latin typeface="Times New Roman"/>
              </a:rPr>
              <a:t>There shall be a front yard along each street line with a depth of not less than </a:t>
            </a:r>
            <a:r>
              <a:rPr lang="en-US" sz="1400" spc="-1" dirty="0">
                <a:highlight>
                  <a:srgbClr val="FFFF00"/>
                </a:highlight>
                <a:latin typeface="Times New Roman"/>
              </a:rPr>
              <a:t>35 feet,</a:t>
            </a:r>
            <a:r>
              <a:rPr lang="en-US" sz="1400" spc="-1" dirty="0">
                <a:latin typeface="Times New Roman"/>
              </a:rPr>
              <a:t> except that, (a) where the planes of all walls of a building facing the streets intersect the street line at a minimum angle of 25º or more, </a:t>
            </a:r>
            <a:r>
              <a:rPr lang="en-US" sz="1400" spc="-1" dirty="0">
                <a:highlight>
                  <a:srgbClr val="FFFF00"/>
                </a:highlight>
                <a:latin typeface="Times New Roman"/>
              </a:rPr>
              <a:t>such building may project to within 25 feet of the street line, or (b) where the average existing front yard setback at the nearest point to the street line for existing dwellings (including any existing dwelling on the subject property) within 300 feet on the same street (or streets, in the case of corner lots) on either side of the property (and including properties on both sides of the street) is less than 35 feet, the front yard along each street line may be as deep (but not deeper than) as the greater of (</a:t>
            </a:r>
            <a:r>
              <a:rPr lang="en-US" sz="1400" spc="-1" dirty="0" err="1">
                <a:highlight>
                  <a:srgbClr val="FFFF00"/>
                </a:highlight>
                <a:latin typeface="Times New Roman"/>
              </a:rPr>
              <a:t>i</a:t>
            </a:r>
            <a:r>
              <a:rPr lang="en-US" sz="1400" spc="-1" dirty="0">
                <a:highlight>
                  <a:srgbClr val="FFFF00"/>
                </a:highlight>
                <a:latin typeface="Times New Roman"/>
              </a:rPr>
              <a:t>) the average 9 </a:t>
            </a:r>
            <a:endParaRPr lang="en-US" sz="1400" spc="-1" dirty="0">
              <a:latin typeface="Arial"/>
            </a:endParaRPr>
          </a:p>
          <a:p>
            <a:r>
              <a:rPr lang="en-US" sz="1400" spc="-1" dirty="0">
                <a:highlight>
                  <a:srgbClr val="FFFF00"/>
                </a:highlight>
                <a:latin typeface="Times New Roman"/>
              </a:rPr>
              <a:t>existing front yard setback along the street as calculated under this clause (b) or (ii) 25 feet. </a:t>
            </a:r>
            <a:endParaRPr lang="en-US" sz="1400" spc="-1" dirty="0">
              <a:latin typeface="Arial"/>
            </a:endParaRPr>
          </a:p>
          <a:p>
            <a:r>
              <a:rPr lang="en-US" sz="1400" b="1" u="sng" spc="-1" dirty="0">
                <a:latin typeface="Times New Roman"/>
              </a:rPr>
              <a:t>(2) </a:t>
            </a:r>
            <a:r>
              <a:rPr lang="en-US" sz="1400" b="1" u="sng" spc="-1" dirty="0">
                <a:highlight>
                  <a:srgbClr val="FFFF00"/>
                </a:highlight>
                <a:latin typeface="Times New Roman"/>
              </a:rPr>
              <a:t>Side yard.</a:t>
            </a:r>
            <a:r>
              <a:rPr lang="en-US" sz="1400" b="1" u="sng" spc="-1" dirty="0">
                <a:latin typeface="Times New Roman"/>
              </a:rPr>
              <a:t> </a:t>
            </a:r>
            <a:r>
              <a:rPr lang="en-US" sz="1400" spc="-1" dirty="0">
                <a:latin typeface="Times New Roman"/>
              </a:rPr>
              <a:t>There shall be a side yard along each lot line with a width of</a:t>
            </a:r>
            <a:r>
              <a:rPr lang="en-US" sz="1400" spc="-1" dirty="0">
                <a:highlight>
                  <a:srgbClr val="FFFF00"/>
                </a:highlight>
                <a:latin typeface="Times New Roman"/>
              </a:rPr>
              <a:t> not less than 15 feet</a:t>
            </a:r>
            <a:r>
              <a:rPr lang="en-US" sz="1400" spc="-1" dirty="0">
                <a:latin typeface="Times New Roman"/>
              </a:rPr>
              <a:t>; except that in case of a d</a:t>
            </a:r>
            <a:r>
              <a:rPr lang="en-US" sz="1400" spc="-1" dirty="0">
                <a:highlight>
                  <a:srgbClr val="FFFF00"/>
                </a:highlight>
                <a:latin typeface="Times New Roman"/>
              </a:rPr>
              <a:t>welling erected without a garage, one side yard shall be not less than 27 feet wide,</a:t>
            </a:r>
            <a:r>
              <a:rPr lang="en-US" sz="1400" spc="-1" dirty="0">
                <a:latin typeface="Times New Roman"/>
              </a:rPr>
              <a:t> and except that in all cases (other than corner lots) the t</a:t>
            </a:r>
            <a:r>
              <a:rPr lang="en-US" sz="1400" spc="-1" dirty="0">
                <a:highlight>
                  <a:srgbClr val="FFFF00"/>
                </a:highlight>
                <a:latin typeface="Times New Roman"/>
              </a:rPr>
              <a:t>otal combined width of both side yard</a:t>
            </a:r>
            <a:r>
              <a:rPr lang="en-US" sz="1400" spc="-1" dirty="0">
                <a:latin typeface="Times New Roman"/>
              </a:rPr>
              <a:t>s shall be </a:t>
            </a:r>
            <a:r>
              <a:rPr lang="en-US" sz="1400" spc="-1" dirty="0">
                <a:highlight>
                  <a:srgbClr val="FFFF00"/>
                </a:highlight>
                <a:latin typeface="Times New Roman"/>
              </a:rPr>
              <a:t>not less than 35 feet.</a:t>
            </a:r>
            <a:r>
              <a:rPr lang="en-US" sz="1400" spc="-1" dirty="0">
                <a:latin typeface="Times New Roman"/>
              </a:rPr>
              <a:t> In the case of </a:t>
            </a:r>
            <a:r>
              <a:rPr lang="en-US" sz="1400" spc="-1" dirty="0">
                <a:highlight>
                  <a:srgbClr val="FFFF00"/>
                </a:highlight>
                <a:latin typeface="Times New Roman"/>
              </a:rPr>
              <a:t>corner lots</a:t>
            </a:r>
            <a:r>
              <a:rPr lang="en-US" sz="1400" spc="-1" dirty="0">
                <a:latin typeface="Times New Roman"/>
              </a:rPr>
              <a:t>, the </a:t>
            </a:r>
            <a:r>
              <a:rPr lang="en-US" sz="1400" spc="-1" dirty="0">
                <a:highlight>
                  <a:srgbClr val="FFFF00"/>
                </a:highlight>
                <a:latin typeface="Times New Roman"/>
              </a:rPr>
              <a:t>side yard opposite the principal front yard</a:t>
            </a:r>
            <a:r>
              <a:rPr lang="en-US" sz="1400" spc="-1" dirty="0">
                <a:latin typeface="Times New Roman"/>
              </a:rPr>
              <a:t> shall be </a:t>
            </a:r>
            <a:r>
              <a:rPr lang="en-US" sz="1400" spc="-1" dirty="0">
                <a:highlight>
                  <a:srgbClr val="FFFF00"/>
                </a:highlight>
                <a:latin typeface="Times New Roman"/>
              </a:rPr>
              <a:t>not less than 30 feet </a:t>
            </a:r>
            <a:r>
              <a:rPr lang="en-US" sz="1400" spc="-1" dirty="0">
                <a:latin typeface="Times New Roman"/>
              </a:rPr>
              <a:t>wide and</a:t>
            </a:r>
            <a:r>
              <a:rPr lang="en-US" sz="1400" spc="-1" dirty="0">
                <a:highlight>
                  <a:srgbClr val="FFFF00"/>
                </a:highlight>
                <a:latin typeface="Times New Roman"/>
              </a:rPr>
              <a:t> the other</a:t>
            </a:r>
            <a:r>
              <a:rPr lang="en-US" sz="1400" spc="-1" dirty="0">
                <a:latin typeface="Times New Roman"/>
              </a:rPr>
              <a:t> </a:t>
            </a:r>
            <a:r>
              <a:rPr lang="en-US" sz="1400" spc="-1" dirty="0">
                <a:highlight>
                  <a:srgbClr val="FFFF00"/>
                </a:highlight>
                <a:latin typeface="Times New Roman"/>
              </a:rPr>
              <a:t>not less than 15 feet wid</a:t>
            </a:r>
            <a:r>
              <a:rPr lang="en-US" sz="1400" spc="-1" dirty="0">
                <a:latin typeface="Times New Roman"/>
              </a:rPr>
              <a:t>e, except that in the case of a </a:t>
            </a:r>
            <a:r>
              <a:rPr lang="en-US" sz="1400" spc="-1" dirty="0">
                <a:highlight>
                  <a:srgbClr val="FFFF00"/>
                </a:highlight>
                <a:latin typeface="Times New Roman"/>
              </a:rPr>
              <a:t>dwelling erected without a garage, </a:t>
            </a:r>
            <a:r>
              <a:rPr lang="en-US" sz="1400" spc="-1" dirty="0">
                <a:latin typeface="Times New Roman"/>
              </a:rPr>
              <a:t>the</a:t>
            </a:r>
            <a:r>
              <a:rPr lang="en-US" sz="1400" spc="-1" dirty="0">
                <a:highlight>
                  <a:srgbClr val="FFFF00"/>
                </a:highlight>
                <a:latin typeface="Times New Roman"/>
              </a:rPr>
              <a:t> lesser side yard</a:t>
            </a:r>
            <a:r>
              <a:rPr lang="en-US" sz="1400" spc="-1" dirty="0">
                <a:latin typeface="Times New Roman"/>
              </a:rPr>
              <a:t> shall be </a:t>
            </a:r>
            <a:r>
              <a:rPr lang="en-US" sz="1400" spc="-1" dirty="0">
                <a:highlight>
                  <a:srgbClr val="FFFF00"/>
                </a:highlight>
                <a:latin typeface="Times New Roman"/>
              </a:rPr>
              <a:t>not less than 27 feet </a:t>
            </a:r>
            <a:r>
              <a:rPr lang="en-US" sz="1400" spc="-1" dirty="0">
                <a:latin typeface="Times New Roman"/>
              </a:rPr>
              <a:t>wide. Where the planes of all walls of a building facing a side lot line intersect such line at a minimum angle of 25° or more, the lesser-required setback distance may be reduced by five feet, except in the case of a building erected without a garage. </a:t>
            </a:r>
            <a:endParaRPr lang="en-US" sz="1400" spc="-1" dirty="0">
              <a:latin typeface="Arial"/>
            </a:endParaRPr>
          </a:p>
          <a:p>
            <a:r>
              <a:rPr lang="en-US" sz="1400" b="1" u="sng" spc="-1" dirty="0">
                <a:latin typeface="Times New Roman"/>
              </a:rPr>
              <a:t>(3) </a:t>
            </a:r>
            <a:r>
              <a:rPr lang="en-US" sz="1400" b="1" u="sng" spc="-1" dirty="0">
                <a:highlight>
                  <a:srgbClr val="FFFF00"/>
                </a:highlight>
                <a:latin typeface="Times New Roman"/>
              </a:rPr>
              <a:t>Rear yard.</a:t>
            </a:r>
            <a:r>
              <a:rPr lang="en-US" sz="1400" b="1" u="sng" spc="-1" dirty="0">
                <a:latin typeface="Times New Roman"/>
              </a:rPr>
              <a:t> </a:t>
            </a:r>
            <a:r>
              <a:rPr lang="en-US" sz="1400" spc="-1" dirty="0">
                <a:latin typeface="Times New Roman"/>
              </a:rPr>
              <a:t>There shall be a rear yard having a depth of </a:t>
            </a:r>
            <a:r>
              <a:rPr lang="en-US" sz="1400" spc="-1" dirty="0">
                <a:highlight>
                  <a:srgbClr val="FFFF00"/>
                </a:highlight>
                <a:latin typeface="Times New Roman"/>
              </a:rPr>
              <a:t>not less than 32 feet. </a:t>
            </a:r>
            <a:endParaRPr lang="en-US" sz="1400" spc="-1" dirty="0">
              <a:latin typeface="Arial"/>
            </a:endParaRPr>
          </a:p>
          <a:p>
            <a:endParaRPr lang="en-US" sz="1400" b="0" strike="noStrike" spc="-1" dirty="0">
              <a:latin typeface="Arial"/>
            </a:endParaRPr>
          </a:p>
        </p:txBody>
      </p:sp>
      <p:pic>
        <p:nvPicPr>
          <p:cNvPr id="4" name="Picture 3">
            <a:extLst>
              <a:ext uri="{FF2B5EF4-FFF2-40B4-BE49-F238E27FC236}">
                <a16:creationId xmlns:a16="http://schemas.microsoft.com/office/drawing/2014/main" id="{00FC7BAB-C1C8-4FC0-8F99-0DF8C5A6AFE7}"/>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2" y="175487"/>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E6D98-4BFA-40B1-93F7-2645C5A9E343}"/>
              </a:ext>
            </a:extLst>
          </p:cNvPr>
          <p:cNvSpPr>
            <a:spLocks noGrp="1"/>
          </p:cNvSpPr>
          <p:nvPr>
            <p:ph type="title"/>
          </p:nvPr>
        </p:nvSpPr>
        <p:spPr>
          <a:xfrm>
            <a:off x="693041" y="2755346"/>
            <a:ext cx="8694539" cy="1461188"/>
          </a:xfrm>
        </p:spPr>
        <p:txBody>
          <a:bodyPr/>
          <a:lstStyle/>
          <a:p>
            <a:pPr algn="ctr"/>
            <a:r>
              <a:rPr lang="en-US" sz="4000" b="0" strike="noStrike" spc="-1" dirty="0">
                <a:solidFill>
                  <a:srgbClr val="000000"/>
                </a:solidFill>
                <a:latin typeface="Times New Roman"/>
              </a:rPr>
              <a:t>§ 310-9. One-Family Residence AA District. </a:t>
            </a:r>
            <a:r>
              <a:rPr lang="en-US" sz="4000" b="0" u="sng" strike="noStrike" spc="-1" dirty="0">
                <a:solidFill>
                  <a:srgbClr val="000000"/>
                </a:solidFill>
                <a:uFillTx/>
                <a:latin typeface="Times New Roman"/>
              </a:rPr>
              <a:t>Revised </a:t>
            </a:r>
            <a:r>
              <a:rPr lang="en-US" sz="4000" b="0" strike="noStrike" spc="-1" dirty="0">
                <a:solidFill>
                  <a:srgbClr val="000000"/>
                </a:solidFill>
                <a:latin typeface="Times New Roman"/>
              </a:rPr>
              <a:t>cont’d.</a:t>
            </a:r>
            <a:endParaRPr lang="en-US" dirty="0"/>
          </a:p>
        </p:txBody>
      </p:sp>
      <p:sp>
        <p:nvSpPr>
          <p:cNvPr id="3" name="Rectangle 2">
            <a:extLst>
              <a:ext uri="{FF2B5EF4-FFF2-40B4-BE49-F238E27FC236}">
                <a16:creationId xmlns:a16="http://schemas.microsoft.com/office/drawing/2014/main" id="{2D431F4C-32C3-41F6-BDA0-B1B863B4E156}"/>
              </a:ext>
            </a:extLst>
          </p:cNvPr>
          <p:cNvSpPr/>
          <p:nvPr/>
        </p:nvSpPr>
        <p:spPr>
          <a:xfrm>
            <a:off x="167866" y="4804328"/>
            <a:ext cx="9744890" cy="1600438"/>
          </a:xfrm>
          <a:prstGeom prst="rect">
            <a:avLst/>
          </a:prstGeom>
        </p:spPr>
        <p:txBody>
          <a:bodyPr wrap="square">
            <a:spAutoFit/>
          </a:bodyPr>
          <a:lstStyle/>
          <a:p>
            <a:r>
              <a:rPr lang="en-US" sz="1400" b="1" u="sng" spc="-1" dirty="0">
                <a:latin typeface="Arial"/>
              </a:rPr>
              <a:t>E. Maximum </a:t>
            </a:r>
            <a:r>
              <a:rPr lang="en-US" sz="1400" b="1" u="sng" spc="-1" dirty="0">
                <a:highlight>
                  <a:srgbClr val="FFFF00"/>
                </a:highlight>
                <a:latin typeface="Arial"/>
              </a:rPr>
              <a:t>building coverage</a:t>
            </a:r>
            <a:r>
              <a:rPr lang="en-US" sz="1400" spc="-1" dirty="0">
                <a:latin typeface="Arial"/>
              </a:rPr>
              <a:t>. Except as provided in Subsection A(3) of § 310-8, the sum of all areas covered by all principal and accessory buildings shall </a:t>
            </a:r>
            <a:r>
              <a:rPr lang="en-US" sz="1400" spc="-1" dirty="0">
                <a:highlight>
                  <a:srgbClr val="FFFF00"/>
                </a:highlight>
                <a:latin typeface="Arial"/>
              </a:rPr>
              <a:t>not exceed 22.5%</a:t>
            </a:r>
            <a:r>
              <a:rPr lang="en-US" sz="1400" spc="-1" dirty="0">
                <a:latin typeface="Arial"/>
              </a:rPr>
              <a:t> of the area of the lot. </a:t>
            </a:r>
          </a:p>
          <a:p>
            <a:r>
              <a:rPr lang="en-US" sz="1400" b="1" u="sng" spc="-1" dirty="0">
                <a:latin typeface="Arial"/>
              </a:rPr>
              <a:t>F. </a:t>
            </a:r>
            <a:r>
              <a:rPr lang="en-US" sz="1400" b="1" u="sng" spc="-1" dirty="0">
                <a:highlight>
                  <a:srgbClr val="FFFF00"/>
                </a:highlight>
                <a:latin typeface="Arial"/>
              </a:rPr>
              <a:t>Off-street parking</a:t>
            </a:r>
            <a:r>
              <a:rPr lang="en-US" sz="1400" b="1" u="sng" spc="-1" dirty="0">
                <a:latin typeface="Arial"/>
              </a:rPr>
              <a:t> requirements. </a:t>
            </a:r>
            <a:r>
              <a:rPr lang="en-US" sz="1400" spc="-1" dirty="0">
                <a:latin typeface="Arial"/>
              </a:rPr>
              <a:t>For each dwelling on any lot there shall be provided on the lot not less</a:t>
            </a:r>
            <a:r>
              <a:rPr lang="en-US" sz="1400" spc="-1" dirty="0">
                <a:highlight>
                  <a:srgbClr val="FFFF00"/>
                </a:highlight>
                <a:latin typeface="Arial"/>
              </a:rPr>
              <a:t> than two space</a:t>
            </a:r>
            <a:r>
              <a:rPr lang="en-US" sz="1400" spc="-1" dirty="0">
                <a:latin typeface="Arial"/>
              </a:rPr>
              <a:t>s for the parking or garaging of passenger automobiles. Such spaces shall be directly accessible to a street. </a:t>
            </a:r>
          </a:p>
          <a:p>
            <a:r>
              <a:rPr lang="en-US" sz="1400" b="1" u="sng" spc="-1" dirty="0">
                <a:latin typeface="Arial"/>
              </a:rPr>
              <a:t>G. </a:t>
            </a:r>
            <a:r>
              <a:rPr lang="en-US" sz="1400" b="1" u="sng" spc="-1" dirty="0">
                <a:highlight>
                  <a:srgbClr val="FFFF00"/>
                </a:highlight>
                <a:latin typeface="Arial"/>
              </a:rPr>
              <a:t>Floor area ratio (FAR). </a:t>
            </a:r>
            <a:r>
              <a:rPr lang="en-US" sz="1400" spc="-1" dirty="0">
                <a:latin typeface="Arial"/>
              </a:rPr>
              <a:t>See § 310-22E for FAR controls.</a:t>
            </a:r>
          </a:p>
          <a:p>
            <a:r>
              <a:rPr lang="en-US" sz="1400" b="1" u="sng" spc="-1" dirty="0">
                <a:latin typeface="Arial"/>
              </a:rPr>
              <a:t>H. Minimum </a:t>
            </a:r>
            <a:r>
              <a:rPr lang="en-US" sz="1400" b="1" u="sng" spc="-1" dirty="0">
                <a:highlight>
                  <a:srgbClr val="FFFF00"/>
                </a:highlight>
                <a:latin typeface="Arial"/>
              </a:rPr>
              <a:t>open space r</a:t>
            </a:r>
            <a:r>
              <a:rPr lang="en-US" sz="1400" b="1" u="sng" spc="-1" dirty="0">
                <a:latin typeface="Arial"/>
              </a:rPr>
              <a:t>equirement. </a:t>
            </a:r>
            <a:r>
              <a:rPr lang="en-US" sz="1400" spc="-1" dirty="0">
                <a:latin typeface="Arial"/>
              </a:rPr>
              <a:t>The minimum open space requirement for a lot s</a:t>
            </a:r>
            <a:r>
              <a:rPr lang="en-US" sz="1400" spc="-1" dirty="0">
                <a:highlight>
                  <a:srgbClr val="FFFF00"/>
                </a:highlight>
                <a:latin typeface="Arial"/>
              </a:rPr>
              <a:t>hall be 55% o</a:t>
            </a:r>
            <a:r>
              <a:rPr lang="en-US" sz="1400" spc="-1" dirty="0">
                <a:latin typeface="Arial"/>
              </a:rPr>
              <a:t>f the area of the lot. </a:t>
            </a:r>
          </a:p>
        </p:txBody>
      </p:sp>
      <p:pic>
        <p:nvPicPr>
          <p:cNvPr id="4" name="Picture 3">
            <a:extLst>
              <a:ext uri="{FF2B5EF4-FFF2-40B4-BE49-F238E27FC236}">
                <a16:creationId xmlns:a16="http://schemas.microsoft.com/office/drawing/2014/main" id="{4151DD23-55B5-45B7-8052-6B879DE703AE}"/>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1" y="350933"/>
            <a:ext cx="1315240" cy="1329522"/>
          </a:xfrm>
          <a:prstGeom prst="rect">
            <a:avLst/>
          </a:prstGeom>
          <a:effectLst>
            <a:outerShdw blurRad="50800" dist="50800" dir="5400000" algn="ctr" rotWithShape="0">
              <a:srgbClr val="000000">
                <a:alpha val="27000"/>
              </a:srgbClr>
            </a:outerShdw>
          </a:effectLst>
        </p:spPr>
      </p:pic>
    </p:spTree>
    <p:extLst>
      <p:ext uri="{BB962C8B-B14F-4D97-AF65-F5344CB8AC3E}">
        <p14:creationId xmlns:p14="http://schemas.microsoft.com/office/powerpoint/2010/main" val="2755861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TextShape 1"/>
          <p:cNvSpPr txBox="1"/>
          <p:nvPr/>
        </p:nvSpPr>
        <p:spPr>
          <a:xfrm>
            <a:off x="404948" y="2517677"/>
            <a:ext cx="9071640" cy="1262160"/>
          </a:xfrm>
          <a:prstGeom prst="rect">
            <a:avLst/>
          </a:prstGeom>
          <a:noFill/>
          <a:ln w="0">
            <a:noFill/>
          </a:ln>
        </p:spPr>
        <p:txBody>
          <a:bodyPr lIns="0" tIns="0" rIns="0" bIns="0" anchor="ctr">
            <a:normAutofit lnSpcReduction="10000"/>
          </a:bodyPr>
          <a:lstStyle/>
          <a:p>
            <a:pPr algn="ctr">
              <a:lnSpc>
                <a:spcPct val="100000"/>
              </a:lnSpc>
            </a:pPr>
            <a:r>
              <a:rPr lang="en-US" sz="4400" b="0" strike="noStrike" spc="-1" dirty="0">
                <a:solidFill>
                  <a:srgbClr val="000000"/>
                </a:solidFill>
                <a:latin typeface="Times New Roman"/>
              </a:rPr>
              <a:t>§ 310-10. One-Family Residence A District. </a:t>
            </a:r>
            <a:r>
              <a:rPr lang="en-US" sz="4400" b="0" u="sng" strike="noStrike" spc="-1" dirty="0">
                <a:solidFill>
                  <a:srgbClr val="000000"/>
                </a:solidFill>
                <a:uFillTx/>
                <a:latin typeface="Times New Roman"/>
              </a:rPr>
              <a:t>Revised </a:t>
            </a:r>
            <a:endParaRPr lang="en-US" sz="4400" b="0" strike="noStrike" spc="-1" dirty="0">
              <a:solidFill>
                <a:srgbClr val="000000"/>
              </a:solidFill>
              <a:latin typeface="Times New Roman"/>
            </a:endParaRPr>
          </a:p>
        </p:txBody>
      </p:sp>
      <p:sp>
        <p:nvSpPr>
          <p:cNvPr id="189" name="TextShape 2"/>
          <p:cNvSpPr txBox="1"/>
          <p:nvPr/>
        </p:nvSpPr>
        <p:spPr>
          <a:xfrm>
            <a:off x="220118" y="4089181"/>
            <a:ext cx="9640388" cy="2964762"/>
          </a:xfrm>
          <a:prstGeom prst="rect">
            <a:avLst/>
          </a:prstGeom>
          <a:noFill/>
          <a:ln w="0">
            <a:noFill/>
          </a:ln>
        </p:spPr>
        <p:txBody>
          <a:bodyPr lIns="90000" tIns="45000" rIns="90000" bIns="45000">
            <a:noAutofit/>
          </a:bodyPr>
          <a:lstStyle/>
          <a:p>
            <a:r>
              <a:rPr lang="en-US" sz="1400" b="0" strike="noStrike" spc="-1" dirty="0">
                <a:latin typeface="Arial"/>
              </a:rPr>
              <a:t>§ 310-10. One Family Residence A District. </a:t>
            </a:r>
          </a:p>
          <a:p>
            <a:r>
              <a:rPr lang="en-US" sz="1400" b="0" strike="noStrike" spc="-1" dirty="0">
                <a:latin typeface="Arial"/>
              </a:rPr>
              <a:t>A. Use. In a One-Family Residence A District no building or premises shall be used and no building or part of a building shall be erected which is arranged, intended or designed to be used, in whole or in part, for any purpose, except the following: </a:t>
            </a:r>
          </a:p>
          <a:p>
            <a:r>
              <a:rPr lang="en-US" sz="1400" b="0" strike="noStrike" spc="-1" dirty="0">
                <a:latin typeface="Arial"/>
              </a:rPr>
              <a:t>(1) Any use permitted in One-Family Residence AA Districts. </a:t>
            </a:r>
          </a:p>
          <a:p>
            <a:r>
              <a:rPr lang="en-US" sz="1400" b="1" u="sng" strike="noStrike" spc="-1" dirty="0">
                <a:latin typeface="Arial"/>
              </a:rPr>
              <a:t>B. </a:t>
            </a:r>
            <a:r>
              <a:rPr lang="en-US" sz="1400" b="1" u="sng" strike="noStrike" spc="-1" dirty="0">
                <a:highlight>
                  <a:srgbClr val="FFFF00"/>
                </a:highlight>
                <a:latin typeface="Arial"/>
              </a:rPr>
              <a:t>Height.</a:t>
            </a:r>
            <a:r>
              <a:rPr lang="en-US" sz="1400" b="1" u="sng" strike="noStrike" spc="-1" dirty="0">
                <a:latin typeface="Arial"/>
              </a:rPr>
              <a:t> </a:t>
            </a:r>
            <a:r>
              <a:rPr lang="en-US" sz="1400" b="0" strike="noStrike" spc="-1" dirty="0">
                <a:latin typeface="Arial"/>
              </a:rPr>
              <a:t>Except as provided in Subsection A(3) of § 310-8, no building shall be erected to a height in </a:t>
            </a:r>
            <a:r>
              <a:rPr lang="en-US" sz="1400" b="0" strike="noStrike" spc="-1" dirty="0">
                <a:highlight>
                  <a:srgbClr val="FFFF00"/>
                </a:highlight>
                <a:latin typeface="Arial"/>
              </a:rPr>
              <a:t>excess of 30 feet,</a:t>
            </a:r>
            <a:r>
              <a:rPr lang="en-US" sz="1400" b="0" strike="noStrike" spc="-1" dirty="0">
                <a:latin typeface="Arial"/>
              </a:rPr>
              <a:t> nor shall the </a:t>
            </a:r>
            <a:r>
              <a:rPr lang="en-US" sz="1400" b="0" strike="noStrike" spc="-1" dirty="0">
                <a:highlight>
                  <a:srgbClr val="FFFF00"/>
                </a:highlight>
                <a:latin typeface="Arial"/>
              </a:rPr>
              <a:t>number of stories</a:t>
            </a:r>
            <a:r>
              <a:rPr lang="en-US" sz="1400" b="0" strike="noStrike" spc="-1" dirty="0">
                <a:latin typeface="Arial"/>
              </a:rPr>
              <a:t> at any point along the periphery of any building </a:t>
            </a:r>
            <a:r>
              <a:rPr lang="en-US" sz="1400" b="0" strike="noStrike" spc="-1" dirty="0">
                <a:highlight>
                  <a:srgbClr val="FFFF00"/>
                </a:highlight>
                <a:latin typeface="Arial"/>
              </a:rPr>
              <a:t>exceed 2 1/2.</a:t>
            </a:r>
            <a:r>
              <a:rPr lang="en-US" sz="1400" b="0" strike="noStrike" spc="-1" dirty="0">
                <a:latin typeface="Arial"/>
              </a:rPr>
              <a:t> Chimneys, flues, towers, bulkheads, spires and other decorative features shall be exempt from the provisions of this subsection, provided that they occupy not more than 20% of the area of the roof of the building of which they are a part. </a:t>
            </a:r>
          </a:p>
          <a:p>
            <a:r>
              <a:rPr lang="en-US" sz="1400" b="1" u="sng" strike="noStrike" spc="-1" dirty="0">
                <a:latin typeface="Arial"/>
              </a:rPr>
              <a:t>C. </a:t>
            </a:r>
            <a:r>
              <a:rPr lang="en-US" sz="1400" b="1" u="sng" strike="noStrike" spc="-1" dirty="0">
                <a:highlight>
                  <a:srgbClr val="FFFF00"/>
                </a:highlight>
                <a:latin typeface="Arial"/>
              </a:rPr>
              <a:t>Lot area, width and depth</a:t>
            </a:r>
            <a:r>
              <a:rPr lang="en-US" sz="1400" b="1" u="sng" strike="noStrike" spc="-1" dirty="0">
                <a:latin typeface="Arial"/>
              </a:rPr>
              <a:t>. </a:t>
            </a:r>
            <a:r>
              <a:rPr lang="en-US" sz="1400" b="0" strike="noStrike" spc="-1" dirty="0">
                <a:latin typeface="Arial"/>
              </a:rPr>
              <a:t>The lot area shall not be less than </a:t>
            </a:r>
            <a:r>
              <a:rPr lang="en-US" sz="1400" b="0" strike="noStrike" spc="-1" dirty="0">
                <a:highlight>
                  <a:srgbClr val="FFFF00"/>
                </a:highlight>
                <a:latin typeface="Arial"/>
              </a:rPr>
              <a:t>12,000 </a:t>
            </a:r>
            <a:r>
              <a:rPr lang="en-US" sz="1400" b="0" strike="noStrike" spc="-1" dirty="0">
                <a:latin typeface="Arial"/>
              </a:rPr>
              <a:t>square feet and the lot width </a:t>
            </a:r>
            <a:r>
              <a:rPr lang="en-US" sz="1400" b="0" strike="noStrike" spc="-1" dirty="0">
                <a:highlight>
                  <a:srgbClr val="FFFF00"/>
                </a:highlight>
                <a:latin typeface="Arial"/>
              </a:rPr>
              <a:t>not less than 80 feet</a:t>
            </a:r>
            <a:r>
              <a:rPr lang="en-US" sz="1400" b="0" strike="noStrike" spc="-1" dirty="0">
                <a:latin typeface="Arial"/>
              </a:rPr>
              <a:t>. All lots shall have a </a:t>
            </a:r>
            <a:r>
              <a:rPr lang="en-US" sz="1400" b="0" strike="noStrike" spc="-1" dirty="0">
                <a:highlight>
                  <a:srgbClr val="FFFF00"/>
                </a:highlight>
                <a:latin typeface="Arial"/>
              </a:rPr>
              <a:t>minimum depth of 100 feet.</a:t>
            </a:r>
            <a:r>
              <a:rPr lang="en-US" sz="1400" b="0" strike="noStrike" spc="-1" dirty="0">
                <a:latin typeface="Arial"/>
              </a:rPr>
              <a:t> </a:t>
            </a:r>
          </a:p>
        </p:txBody>
      </p:sp>
      <p:pic>
        <p:nvPicPr>
          <p:cNvPr id="4" name="Picture 3">
            <a:extLst>
              <a:ext uri="{FF2B5EF4-FFF2-40B4-BE49-F238E27FC236}">
                <a16:creationId xmlns:a16="http://schemas.microsoft.com/office/drawing/2014/main" id="{96B0EE39-ECC5-4921-A6BD-DC8E2439A85A}"/>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283148" y="386872"/>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extShape 1"/>
          <p:cNvSpPr txBox="1"/>
          <p:nvPr/>
        </p:nvSpPr>
        <p:spPr>
          <a:xfrm>
            <a:off x="504492" y="1539823"/>
            <a:ext cx="9071640" cy="1262160"/>
          </a:xfrm>
          <a:prstGeom prst="rect">
            <a:avLst/>
          </a:prstGeom>
          <a:noFill/>
          <a:ln w="0">
            <a:noFill/>
          </a:ln>
        </p:spPr>
        <p:txBody>
          <a:bodyPr lIns="0" tIns="0" rIns="0" bIns="0" anchor="ctr">
            <a:normAutofit lnSpcReduction="10000"/>
          </a:bodyPr>
          <a:lstStyle/>
          <a:p>
            <a:pPr algn="ctr">
              <a:lnSpc>
                <a:spcPct val="100000"/>
              </a:lnSpc>
            </a:pPr>
            <a:r>
              <a:rPr lang="en-US" sz="4400" b="0" strike="noStrike" spc="-1" dirty="0">
                <a:solidFill>
                  <a:srgbClr val="000000"/>
                </a:solidFill>
                <a:latin typeface="Times New Roman"/>
              </a:rPr>
              <a:t>§ 310-10. One-Family Residence A District. </a:t>
            </a:r>
            <a:r>
              <a:rPr lang="en-US" sz="4400" b="0" u="sng" strike="noStrike" spc="-1" dirty="0">
                <a:solidFill>
                  <a:srgbClr val="000000"/>
                </a:solidFill>
                <a:uFillTx/>
                <a:latin typeface="Times New Roman"/>
              </a:rPr>
              <a:t>Revised </a:t>
            </a:r>
            <a:r>
              <a:rPr lang="en-US" sz="4400" b="0" strike="noStrike" spc="-1" dirty="0">
                <a:solidFill>
                  <a:srgbClr val="000000"/>
                </a:solidFill>
                <a:latin typeface="Times New Roman"/>
              </a:rPr>
              <a:t>Cont’d.</a:t>
            </a:r>
          </a:p>
        </p:txBody>
      </p:sp>
      <p:sp>
        <p:nvSpPr>
          <p:cNvPr id="191" name="TextShape 2"/>
          <p:cNvSpPr txBox="1"/>
          <p:nvPr/>
        </p:nvSpPr>
        <p:spPr>
          <a:xfrm>
            <a:off x="-1" y="2821920"/>
            <a:ext cx="10080625" cy="3871543"/>
          </a:xfrm>
          <a:prstGeom prst="rect">
            <a:avLst/>
          </a:prstGeom>
          <a:noFill/>
          <a:ln w="0">
            <a:noFill/>
          </a:ln>
        </p:spPr>
        <p:txBody>
          <a:bodyPr lIns="90000" tIns="45000" rIns="90000" bIns="45000">
            <a:noAutofit/>
          </a:bodyPr>
          <a:lstStyle/>
          <a:p>
            <a:r>
              <a:rPr lang="en-US" sz="1400" b="1" u="sng" spc="-1" dirty="0">
                <a:latin typeface="Arial"/>
              </a:rPr>
              <a:t>D. </a:t>
            </a:r>
            <a:r>
              <a:rPr lang="en-US" sz="1400" b="1" u="sng" spc="-1" dirty="0">
                <a:highlight>
                  <a:srgbClr val="FFFF00"/>
                </a:highlight>
                <a:latin typeface="Arial"/>
              </a:rPr>
              <a:t>Yards</a:t>
            </a:r>
            <a:r>
              <a:rPr lang="en-US" sz="1400" b="1" u="sng" spc="-1" dirty="0">
                <a:latin typeface="Arial"/>
              </a:rPr>
              <a:t>. </a:t>
            </a:r>
            <a:r>
              <a:rPr lang="en-US" sz="1400" spc="-1" dirty="0">
                <a:latin typeface="Arial"/>
              </a:rPr>
              <a:t>Except as otherwise permitted or required, the following yards shall be provided on each lot: </a:t>
            </a:r>
          </a:p>
          <a:p>
            <a:r>
              <a:rPr lang="en-US" sz="1400" b="1" u="sng" spc="-1" dirty="0">
                <a:latin typeface="Arial"/>
              </a:rPr>
              <a:t>(1) </a:t>
            </a:r>
            <a:r>
              <a:rPr lang="en-US" sz="1400" b="1" u="sng" spc="-1" dirty="0">
                <a:highlight>
                  <a:srgbClr val="FFFF00"/>
                </a:highlight>
                <a:latin typeface="Arial"/>
              </a:rPr>
              <a:t>Front yard.</a:t>
            </a:r>
            <a:r>
              <a:rPr lang="en-US" sz="1400" b="1" u="sng" spc="-1" dirty="0">
                <a:latin typeface="Arial"/>
              </a:rPr>
              <a:t> </a:t>
            </a:r>
            <a:r>
              <a:rPr lang="en-US" sz="1400" spc="-1" dirty="0">
                <a:latin typeface="Arial"/>
              </a:rPr>
              <a:t>There shall be a front yard along each street line with a </a:t>
            </a:r>
            <a:r>
              <a:rPr lang="en-US" sz="1400" spc="-1" dirty="0">
                <a:highlight>
                  <a:srgbClr val="FFFF00"/>
                </a:highlight>
                <a:latin typeface="Arial"/>
              </a:rPr>
              <a:t>depth of not less than 30 feet</a:t>
            </a:r>
            <a:r>
              <a:rPr lang="en-US" sz="1400" spc="-1" dirty="0">
                <a:latin typeface="Arial"/>
              </a:rPr>
              <a:t>, except that, (a) where the planes of all walls of a building facing the street intersect the street line at a minimum angle of 25º or more, such building may project to within 20 feet of the street line, and</a:t>
            </a:r>
            <a:r>
              <a:rPr lang="en-US" sz="1400" spc="-1" dirty="0">
                <a:highlight>
                  <a:srgbClr val="FFFF00"/>
                </a:highlight>
                <a:latin typeface="Arial"/>
              </a:rPr>
              <a:t> (b) where the average existing front yard setback at the nearest point to the street line for existing dwellings (including any existing dwelling on the subject property) within 300 feet on the same street (or streets, in the case of corner lots) on either side of the property (and including properties on both sides of the street) is less than 30 feet, the front yard along each street line may be as deep as (but not deeper than) the greater of (</a:t>
            </a:r>
            <a:r>
              <a:rPr lang="en-US" sz="1400" spc="-1" dirty="0" err="1">
                <a:highlight>
                  <a:srgbClr val="FFFF00"/>
                </a:highlight>
                <a:latin typeface="Arial"/>
              </a:rPr>
              <a:t>i</a:t>
            </a:r>
            <a:r>
              <a:rPr lang="en-US" sz="1400" spc="-1" dirty="0">
                <a:highlight>
                  <a:srgbClr val="FFFF00"/>
                </a:highlight>
                <a:latin typeface="Arial"/>
              </a:rPr>
              <a:t>) the average existing front yard setback along the street as calculated under this clause (b) or (ii) 25 feet. </a:t>
            </a:r>
            <a:endParaRPr lang="en-US" sz="1400" spc="-1" dirty="0">
              <a:latin typeface="Arial"/>
            </a:endParaRPr>
          </a:p>
          <a:p>
            <a:r>
              <a:rPr lang="en-US" sz="1400" spc="-1" dirty="0">
                <a:latin typeface="Arial"/>
              </a:rPr>
              <a:t>(</a:t>
            </a:r>
            <a:r>
              <a:rPr lang="en-US" sz="1400" b="1" u="sng" spc="-1" dirty="0">
                <a:latin typeface="Arial"/>
              </a:rPr>
              <a:t>2) </a:t>
            </a:r>
            <a:r>
              <a:rPr lang="en-US" sz="1400" b="1" u="sng" spc="-1" dirty="0">
                <a:highlight>
                  <a:srgbClr val="FFFF00"/>
                </a:highlight>
                <a:latin typeface="Arial"/>
              </a:rPr>
              <a:t>Side yard</a:t>
            </a:r>
            <a:r>
              <a:rPr lang="en-US" sz="1400" b="1" u="sng" spc="-1" dirty="0">
                <a:latin typeface="Arial"/>
              </a:rPr>
              <a:t>. </a:t>
            </a:r>
            <a:r>
              <a:rPr lang="en-US" sz="1400" spc="-1" dirty="0">
                <a:latin typeface="Arial"/>
              </a:rPr>
              <a:t>There shall be a side yard along each lot line with a width of </a:t>
            </a:r>
            <a:r>
              <a:rPr lang="en-US" sz="1400" spc="-1" dirty="0">
                <a:highlight>
                  <a:srgbClr val="FFFF00"/>
                </a:highlight>
                <a:latin typeface="Arial"/>
              </a:rPr>
              <a:t>not less than 15 feet;</a:t>
            </a:r>
            <a:r>
              <a:rPr lang="en-US" sz="1400" spc="-1" dirty="0">
                <a:latin typeface="Arial"/>
              </a:rPr>
              <a:t> except that in case of a </a:t>
            </a:r>
            <a:r>
              <a:rPr lang="en-US" sz="1400" spc="-1" dirty="0">
                <a:highlight>
                  <a:srgbClr val="FFFF00"/>
                </a:highlight>
                <a:latin typeface="Arial"/>
              </a:rPr>
              <a:t>dwelling erected without a garage</a:t>
            </a:r>
            <a:r>
              <a:rPr lang="en-US" sz="1400" spc="-1" dirty="0">
                <a:latin typeface="Arial"/>
              </a:rPr>
              <a:t>, </a:t>
            </a:r>
            <a:r>
              <a:rPr lang="en-US" sz="1400" spc="-1" dirty="0">
                <a:highlight>
                  <a:srgbClr val="FFFF00"/>
                </a:highlight>
                <a:latin typeface="Arial"/>
              </a:rPr>
              <a:t>one side yard</a:t>
            </a:r>
            <a:r>
              <a:rPr lang="en-US" sz="1400" spc="-1" dirty="0">
                <a:latin typeface="Arial"/>
              </a:rPr>
              <a:t> shall be </a:t>
            </a:r>
            <a:r>
              <a:rPr lang="en-US" sz="1400" spc="-1" dirty="0">
                <a:highlight>
                  <a:srgbClr val="FFFF00"/>
                </a:highlight>
                <a:latin typeface="Arial"/>
              </a:rPr>
              <a:t>not less than 27 feet wide.</a:t>
            </a:r>
            <a:r>
              <a:rPr lang="en-US" sz="1400" spc="-1" dirty="0">
                <a:latin typeface="Arial"/>
              </a:rPr>
              <a:t> In the case of </a:t>
            </a:r>
            <a:r>
              <a:rPr lang="en-US" sz="1400" spc="-1" dirty="0">
                <a:highlight>
                  <a:srgbClr val="FFFF00"/>
                </a:highlight>
                <a:latin typeface="Arial"/>
              </a:rPr>
              <a:t>corner lots, </a:t>
            </a:r>
            <a:r>
              <a:rPr lang="en-US" sz="1400" spc="-1" dirty="0">
                <a:latin typeface="Arial"/>
              </a:rPr>
              <a:t>the </a:t>
            </a:r>
            <a:r>
              <a:rPr lang="en-US" sz="1400" spc="-1" dirty="0">
                <a:highlight>
                  <a:srgbClr val="FFFF00"/>
                </a:highlight>
                <a:latin typeface="Arial"/>
              </a:rPr>
              <a:t>side yard opposite </a:t>
            </a:r>
            <a:r>
              <a:rPr lang="en-US" sz="1400" spc="-1" dirty="0">
                <a:latin typeface="Arial"/>
              </a:rPr>
              <a:t>the </a:t>
            </a:r>
            <a:r>
              <a:rPr lang="en-US" sz="1400" spc="-1" dirty="0">
                <a:highlight>
                  <a:srgbClr val="FFFF00"/>
                </a:highlight>
                <a:latin typeface="Arial"/>
              </a:rPr>
              <a:t>principal front yard </a:t>
            </a:r>
            <a:r>
              <a:rPr lang="en-US" sz="1400" spc="-1" dirty="0">
                <a:latin typeface="Arial"/>
              </a:rPr>
              <a:t>shall be </a:t>
            </a:r>
            <a:r>
              <a:rPr lang="en-US" sz="1400" spc="-1" dirty="0">
                <a:highlight>
                  <a:srgbClr val="FFFF00"/>
                </a:highlight>
                <a:latin typeface="Arial"/>
              </a:rPr>
              <a:t>not less than 30 feet</a:t>
            </a:r>
            <a:r>
              <a:rPr lang="en-US" sz="1400" spc="-1" dirty="0">
                <a:latin typeface="Arial"/>
              </a:rPr>
              <a:t> wide and the o</a:t>
            </a:r>
            <a:r>
              <a:rPr lang="en-US" sz="1400" spc="-1" dirty="0">
                <a:highlight>
                  <a:srgbClr val="FFFF00"/>
                </a:highlight>
                <a:latin typeface="Arial"/>
              </a:rPr>
              <a:t>ther not less than 15 feet wide, </a:t>
            </a:r>
            <a:r>
              <a:rPr lang="en-US" sz="1400" spc="-1" dirty="0">
                <a:latin typeface="Arial"/>
              </a:rPr>
              <a:t>except that in the case of a </a:t>
            </a:r>
            <a:r>
              <a:rPr lang="en-US" sz="1400" spc="-1" dirty="0">
                <a:highlight>
                  <a:srgbClr val="FFFF00"/>
                </a:highlight>
                <a:latin typeface="Arial"/>
              </a:rPr>
              <a:t>dwelling erected without a garage,</a:t>
            </a:r>
            <a:r>
              <a:rPr lang="en-US" sz="1400" spc="-1" dirty="0">
                <a:latin typeface="Arial"/>
              </a:rPr>
              <a:t> the </a:t>
            </a:r>
            <a:r>
              <a:rPr lang="en-US" sz="1400" spc="-1" dirty="0">
                <a:highlight>
                  <a:srgbClr val="FFFF00"/>
                </a:highlight>
                <a:latin typeface="Arial"/>
              </a:rPr>
              <a:t>lesser side yard shall be not less than 27 feet</a:t>
            </a:r>
            <a:r>
              <a:rPr lang="en-US" sz="1400" spc="-1" dirty="0">
                <a:latin typeface="Arial"/>
              </a:rPr>
              <a:t> wide. Where the planes of all walls of a building facing a side lot line intersect such line at a minimum angle of 25° or more, the lesser-required setback distance may be reduced by five feet, except in the case of a building erected without a garage. 11 </a:t>
            </a:r>
          </a:p>
          <a:p>
            <a:r>
              <a:rPr lang="en-US" sz="1400" b="1" u="sng" spc="-1" dirty="0">
                <a:latin typeface="Arial"/>
              </a:rPr>
              <a:t>(3)</a:t>
            </a:r>
            <a:r>
              <a:rPr lang="en-US" sz="1400" b="1" u="sng" spc="-1" dirty="0">
                <a:highlight>
                  <a:srgbClr val="FFFF00"/>
                </a:highlight>
                <a:latin typeface="Arial"/>
              </a:rPr>
              <a:t> Rear yard.</a:t>
            </a:r>
            <a:r>
              <a:rPr lang="en-US" sz="1400" b="1" u="sng" spc="-1" dirty="0">
                <a:latin typeface="Arial"/>
              </a:rPr>
              <a:t> </a:t>
            </a:r>
            <a:r>
              <a:rPr lang="en-US" sz="1400" spc="-1" dirty="0">
                <a:latin typeface="Arial"/>
              </a:rPr>
              <a:t>There shall be a rear yard having a depth of </a:t>
            </a:r>
            <a:r>
              <a:rPr lang="en-US" sz="1400" spc="-1" dirty="0">
                <a:highlight>
                  <a:srgbClr val="FFFF00"/>
                </a:highlight>
                <a:latin typeface="Arial"/>
              </a:rPr>
              <a:t>not less than 30 feet</a:t>
            </a:r>
            <a:r>
              <a:rPr lang="en-US" sz="1400" spc="-1" dirty="0">
                <a:latin typeface="Arial"/>
              </a:rPr>
              <a:t>. </a:t>
            </a:r>
          </a:p>
          <a:p>
            <a:r>
              <a:rPr lang="en-US" sz="1400" b="1" u="sng" strike="noStrike" spc="-1" dirty="0">
                <a:latin typeface="Arial"/>
              </a:rPr>
              <a:t>E. </a:t>
            </a:r>
            <a:r>
              <a:rPr lang="en-US" sz="1400" b="1" u="sng" strike="noStrike" spc="-1" dirty="0">
                <a:highlight>
                  <a:srgbClr val="FFFF00"/>
                </a:highlight>
                <a:latin typeface="Arial"/>
              </a:rPr>
              <a:t>Maximum building coverage</a:t>
            </a:r>
            <a:r>
              <a:rPr lang="en-US" sz="1400" b="1" u="sng" strike="noStrike" spc="-1" dirty="0">
                <a:latin typeface="Arial"/>
              </a:rPr>
              <a:t>. </a:t>
            </a:r>
            <a:r>
              <a:rPr lang="en-US" sz="1400" b="0" strike="noStrike" spc="-1" dirty="0">
                <a:latin typeface="Arial"/>
              </a:rPr>
              <a:t>Except as provided in Subsection A(3) of § 310-8, the sum of all areas covered by all principal and accessory buildings </a:t>
            </a:r>
            <a:r>
              <a:rPr lang="en-US" sz="1400" b="0" strike="noStrike" spc="-1" dirty="0">
                <a:highlight>
                  <a:srgbClr val="FFFF00"/>
                </a:highlight>
                <a:latin typeface="Arial"/>
              </a:rPr>
              <a:t>shall not exceed 22.5%</a:t>
            </a:r>
            <a:r>
              <a:rPr lang="en-US" sz="1400" b="0" strike="noStrike" spc="-1" dirty="0">
                <a:latin typeface="Arial"/>
              </a:rPr>
              <a:t> of the area of the lot. </a:t>
            </a:r>
          </a:p>
          <a:p>
            <a:r>
              <a:rPr lang="en-US" sz="1400" b="1" u="sng" strike="noStrike" spc="-1" dirty="0">
                <a:latin typeface="Arial"/>
              </a:rPr>
              <a:t>F. </a:t>
            </a:r>
            <a:r>
              <a:rPr lang="en-US" sz="1400" b="1" u="sng" strike="noStrike" spc="-1" dirty="0">
                <a:highlight>
                  <a:srgbClr val="FFFF00"/>
                </a:highlight>
                <a:latin typeface="Arial"/>
              </a:rPr>
              <a:t>Off-street parking</a:t>
            </a:r>
            <a:r>
              <a:rPr lang="en-US" sz="1400" b="1" u="sng" strike="noStrike" spc="-1" dirty="0">
                <a:latin typeface="Arial"/>
              </a:rPr>
              <a:t> requirements. </a:t>
            </a:r>
            <a:r>
              <a:rPr lang="en-US" sz="1400" b="0" strike="noStrike" spc="-1" dirty="0">
                <a:latin typeface="Arial"/>
              </a:rPr>
              <a:t>For each dwelling on any lot there shall be provided on the lot </a:t>
            </a:r>
            <a:r>
              <a:rPr lang="en-US" sz="1400" b="0" strike="noStrike" spc="-1" dirty="0">
                <a:highlight>
                  <a:srgbClr val="FFFF00"/>
                </a:highlight>
                <a:latin typeface="Arial"/>
              </a:rPr>
              <a:t>not less than one space</a:t>
            </a:r>
            <a:r>
              <a:rPr lang="en-US" sz="1400" b="0" strike="noStrike" spc="-1" dirty="0">
                <a:latin typeface="Arial"/>
              </a:rPr>
              <a:t> for the parking or garaging of passenger automobiles. Such space shall be directly accessible to a street. </a:t>
            </a:r>
          </a:p>
          <a:p>
            <a:r>
              <a:rPr lang="en-US" sz="1400" b="1" u="sng" strike="noStrike" spc="-1" dirty="0">
                <a:latin typeface="Arial"/>
              </a:rPr>
              <a:t>G.</a:t>
            </a:r>
            <a:r>
              <a:rPr lang="en-US" sz="1400" b="1" u="sng" strike="noStrike" spc="-1" dirty="0">
                <a:highlight>
                  <a:srgbClr val="FFFF00"/>
                </a:highlight>
                <a:latin typeface="Arial"/>
              </a:rPr>
              <a:t> Floor area ratio (FAR)</a:t>
            </a:r>
            <a:r>
              <a:rPr lang="en-US" sz="1400" b="1" u="sng" strike="noStrike" spc="-1" dirty="0">
                <a:latin typeface="Arial"/>
              </a:rPr>
              <a:t>. </a:t>
            </a:r>
            <a:r>
              <a:rPr lang="en-US" sz="1400" b="0" strike="noStrike" spc="-1" dirty="0">
                <a:latin typeface="Arial"/>
              </a:rPr>
              <a:t>See § 310-22E for FAR controls. </a:t>
            </a:r>
          </a:p>
          <a:p>
            <a:r>
              <a:rPr lang="en-US" sz="1400" b="1" u="sng" strike="noStrike" spc="-1" dirty="0">
                <a:latin typeface="Arial"/>
              </a:rPr>
              <a:t>H. </a:t>
            </a:r>
            <a:r>
              <a:rPr lang="en-US" sz="1400" b="1" u="sng" strike="noStrike" spc="-1" dirty="0">
                <a:highlight>
                  <a:srgbClr val="FFFF00"/>
                </a:highlight>
                <a:latin typeface="Arial"/>
              </a:rPr>
              <a:t>Minimum open space requirement</a:t>
            </a:r>
            <a:r>
              <a:rPr lang="en-US" sz="1400" b="1" u="sng" strike="noStrike" spc="-1" dirty="0">
                <a:latin typeface="Arial"/>
              </a:rPr>
              <a:t>. </a:t>
            </a:r>
            <a:r>
              <a:rPr lang="en-US" sz="1400" b="0" strike="noStrike" spc="-1" dirty="0">
                <a:latin typeface="Arial"/>
              </a:rPr>
              <a:t>The minimum open space requirement for a lot shall </a:t>
            </a:r>
            <a:r>
              <a:rPr lang="en-US" sz="1400" b="0" strike="noStrike" spc="-1" dirty="0">
                <a:highlight>
                  <a:srgbClr val="FFFF00"/>
                </a:highlight>
                <a:latin typeface="Arial"/>
              </a:rPr>
              <a:t>be 55% of t</a:t>
            </a:r>
            <a:r>
              <a:rPr lang="en-US" sz="1400" b="0" strike="noStrike" spc="-1" dirty="0">
                <a:latin typeface="Arial"/>
              </a:rPr>
              <a:t>he area of the lot. </a:t>
            </a:r>
          </a:p>
        </p:txBody>
      </p:sp>
      <p:pic>
        <p:nvPicPr>
          <p:cNvPr id="4" name="Picture 3">
            <a:extLst>
              <a:ext uri="{FF2B5EF4-FFF2-40B4-BE49-F238E27FC236}">
                <a16:creationId xmlns:a16="http://schemas.microsoft.com/office/drawing/2014/main" id="{6E6B13B9-B821-47E7-957D-238B6E426D55}"/>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2" y="0"/>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TextShape 1"/>
          <p:cNvSpPr txBox="1"/>
          <p:nvPr/>
        </p:nvSpPr>
        <p:spPr>
          <a:xfrm>
            <a:off x="504492" y="2300280"/>
            <a:ext cx="9071640" cy="1262160"/>
          </a:xfrm>
          <a:prstGeom prst="rect">
            <a:avLst/>
          </a:prstGeom>
          <a:noFill/>
          <a:ln w="0">
            <a:noFill/>
          </a:ln>
        </p:spPr>
        <p:txBody>
          <a:bodyPr lIns="0" tIns="0" rIns="0" bIns="0" anchor="ctr">
            <a:normAutofit/>
          </a:bodyPr>
          <a:lstStyle/>
          <a:p>
            <a:pPr algn="ctr"/>
            <a:r>
              <a:rPr lang="en-US" sz="4400" b="0" strike="noStrike" spc="-1" dirty="0">
                <a:solidFill>
                  <a:srgbClr val="000000"/>
                </a:solidFill>
                <a:latin typeface="Times New Roman"/>
              </a:rPr>
              <a:t>§ 310.22. Supplementary Regulations. </a:t>
            </a:r>
          </a:p>
        </p:txBody>
      </p:sp>
      <p:sp>
        <p:nvSpPr>
          <p:cNvPr id="193" name="TextShape 2"/>
          <p:cNvSpPr txBox="1"/>
          <p:nvPr/>
        </p:nvSpPr>
        <p:spPr>
          <a:xfrm>
            <a:off x="200523" y="3997234"/>
            <a:ext cx="9679578" cy="3396343"/>
          </a:xfrm>
          <a:prstGeom prst="rect">
            <a:avLst/>
          </a:prstGeom>
          <a:noFill/>
          <a:ln w="0">
            <a:noFill/>
          </a:ln>
        </p:spPr>
        <p:txBody>
          <a:bodyPr lIns="90000" tIns="45000" rIns="90000" bIns="45000">
            <a:noAutofit/>
          </a:bodyPr>
          <a:lstStyle/>
          <a:p>
            <a:r>
              <a:rPr lang="en-US" sz="1400" b="0" strike="noStrike" spc="-1" dirty="0">
                <a:latin typeface="Arial"/>
              </a:rPr>
              <a:t>§ 310.22. Supplementary regulations. </a:t>
            </a:r>
          </a:p>
          <a:p>
            <a:r>
              <a:rPr lang="en-US" sz="1400" b="1" u="sng" strike="noStrike" spc="-1" dirty="0">
                <a:latin typeface="Arial"/>
              </a:rPr>
              <a:t>D.</a:t>
            </a:r>
            <a:r>
              <a:rPr lang="en-US" sz="1400" b="1" u="sng" strike="noStrike" spc="-1" dirty="0">
                <a:highlight>
                  <a:srgbClr val="FFFF00"/>
                </a:highlight>
                <a:latin typeface="Arial"/>
              </a:rPr>
              <a:t> Parking in front yards</a:t>
            </a:r>
            <a:r>
              <a:rPr lang="en-US" sz="1400" b="1" u="sng" strike="noStrike" spc="-1" dirty="0">
                <a:latin typeface="Arial"/>
              </a:rPr>
              <a:t> </a:t>
            </a:r>
            <a:r>
              <a:rPr lang="en-US" sz="1400" b="0" strike="noStrike" spc="-1" dirty="0">
                <a:latin typeface="Arial"/>
              </a:rPr>
              <a:t>prohibited in residential districts. </a:t>
            </a:r>
            <a:r>
              <a:rPr lang="en-US" sz="1400" b="0" strike="noStrike" spc="-1" dirty="0">
                <a:highlight>
                  <a:srgbClr val="FFFF00"/>
                </a:highlight>
                <a:latin typeface="Arial"/>
              </a:rPr>
              <a:t>Parking spaces or parking areas,</a:t>
            </a:r>
            <a:r>
              <a:rPr lang="en-US" sz="1400" b="0" strike="noStrike" spc="-1" dirty="0">
                <a:latin typeface="Arial"/>
              </a:rPr>
              <a:t> with the </a:t>
            </a:r>
            <a:r>
              <a:rPr lang="en-US" sz="1400" b="0" strike="noStrike" spc="-1" dirty="0">
                <a:highlight>
                  <a:srgbClr val="FFFF00"/>
                </a:highlight>
                <a:latin typeface="Arial"/>
              </a:rPr>
              <a:t>exception of driveways,</a:t>
            </a:r>
            <a:r>
              <a:rPr lang="en-US" sz="1400" b="0" strike="noStrike" spc="-1" dirty="0">
                <a:latin typeface="Arial"/>
              </a:rPr>
              <a:t> </a:t>
            </a:r>
            <a:r>
              <a:rPr lang="en-US" sz="1400" b="0" strike="noStrike" spc="-1" dirty="0">
                <a:highlight>
                  <a:srgbClr val="FFFF00"/>
                </a:highlight>
                <a:latin typeface="Arial"/>
              </a:rPr>
              <a:t>shall not be permitted</a:t>
            </a:r>
            <a:r>
              <a:rPr lang="en-US" sz="1400" b="0" strike="noStrike" spc="-1" dirty="0">
                <a:latin typeface="Arial"/>
              </a:rPr>
              <a:t> within f</a:t>
            </a:r>
            <a:r>
              <a:rPr lang="en-US" sz="1400" b="0" strike="noStrike" spc="-1" dirty="0">
                <a:highlight>
                  <a:srgbClr val="FFFF00"/>
                </a:highlight>
                <a:latin typeface="Arial"/>
              </a:rPr>
              <a:t>ront yards</a:t>
            </a:r>
            <a:r>
              <a:rPr lang="en-US" sz="1400" b="0" strike="noStrike" spc="-1" dirty="0">
                <a:latin typeface="Arial"/>
              </a:rPr>
              <a:t> in any residential district in the Village. For purposes of this section, the portion of any </a:t>
            </a:r>
            <a:r>
              <a:rPr lang="en-US" sz="1400" b="0" strike="noStrike" spc="-1" dirty="0">
                <a:highlight>
                  <a:srgbClr val="FFFF00"/>
                </a:highlight>
                <a:latin typeface="Arial"/>
              </a:rPr>
              <a:t>driveway (excluding the 20 feet immediately in front of any garage</a:t>
            </a:r>
            <a:r>
              <a:rPr lang="en-US" sz="1400" b="0" strike="noStrike" spc="-1" dirty="0">
                <a:latin typeface="Arial"/>
              </a:rPr>
              <a:t>) that is </a:t>
            </a:r>
            <a:r>
              <a:rPr lang="en-US" sz="1400" b="0" strike="noStrike" spc="-1" dirty="0">
                <a:highlight>
                  <a:srgbClr val="FFFF00"/>
                </a:highlight>
                <a:latin typeface="Arial"/>
              </a:rPr>
              <a:t>wider than 12 feet s</a:t>
            </a:r>
            <a:r>
              <a:rPr lang="en-US" sz="1400" b="0" strike="noStrike" spc="-1" dirty="0">
                <a:latin typeface="Arial"/>
              </a:rPr>
              <a:t>hall be </a:t>
            </a:r>
            <a:r>
              <a:rPr lang="en-US" sz="1400" b="0" strike="noStrike" spc="-1" dirty="0">
                <a:highlight>
                  <a:srgbClr val="FFFF00"/>
                </a:highlight>
                <a:latin typeface="Arial"/>
              </a:rPr>
              <a:t>considered to be part of a parking area</a:t>
            </a:r>
            <a:r>
              <a:rPr lang="en-US" sz="1400" b="0" strike="noStrike" spc="-1" dirty="0">
                <a:latin typeface="Arial"/>
              </a:rPr>
              <a:t>, except that in the three feet of a driveway closest to the curb the width of the driveway may gradually fan out to a width of up to 16 feet at the curb. The parking or storage of vehicles upon lawns or other unimproved areas shall not be permitted on any lot improved by a dwelling structure in any residential district in the Village. Circular driveways are deemed front yard parking, except in the One Family Residence AAA District. In addition, all driveways </a:t>
            </a:r>
            <a:r>
              <a:rPr lang="en-US" sz="1400" b="0" strike="noStrike" spc="-1" dirty="0">
                <a:highlight>
                  <a:srgbClr val="FFFF00"/>
                </a:highlight>
                <a:latin typeface="Arial"/>
              </a:rPr>
              <a:t>shall be set back at least 3 feet</a:t>
            </a:r>
            <a:r>
              <a:rPr lang="en-US" sz="1400" b="0" strike="noStrike" spc="-1" dirty="0">
                <a:latin typeface="Arial"/>
              </a:rPr>
              <a:t> from </a:t>
            </a:r>
            <a:r>
              <a:rPr lang="en-US" sz="1400" b="0" strike="noStrike" spc="-1" dirty="0">
                <a:highlight>
                  <a:srgbClr val="FFFF00"/>
                </a:highlight>
                <a:latin typeface="Arial"/>
              </a:rPr>
              <a:t>any side yard lot line.</a:t>
            </a:r>
            <a:r>
              <a:rPr lang="en-US" sz="1400" b="0" strike="noStrike" spc="-1" dirty="0">
                <a:latin typeface="Arial"/>
              </a:rPr>
              <a:t> Notwithstanding any provision in this Code to the contrary, </a:t>
            </a:r>
            <a:r>
              <a:rPr lang="en-US" sz="1400" b="0" strike="noStrike" spc="-1" dirty="0">
                <a:highlight>
                  <a:srgbClr val="FFFF00"/>
                </a:highlight>
                <a:latin typeface="Arial"/>
              </a:rPr>
              <a:t>no existing curb cut </a:t>
            </a:r>
            <a:r>
              <a:rPr lang="en-US" sz="1400" b="0" strike="noStrike" spc="-1" dirty="0">
                <a:latin typeface="Arial"/>
              </a:rPr>
              <a:t>may </a:t>
            </a:r>
            <a:r>
              <a:rPr lang="en-US" sz="1400" b="0" strike="noStrike" spc="-1" dirty="0">
                <a:highlight>
                  <a:srgbClr val="FFFF00"/>
                </a:highlight>
                <a:latin typeface="Arial"/>
              </a:rPr>
              <a:t>be widened </a:t>
            </a:r>
            <a:r>
              <a:rPr lang="en-US" sz="1400" b="0" strike="noStrike" spc="-1" dirty="0">
                <a:latin typeface="Arial"/>
              </a:rPr>
              <a:t>or </a:t>
            </a:r>
            <a:r>
              <a:rPr lang="en-US" sz="1400" b="0" strike="noStrike" spc="-1" dirty="0">
                <a:highlight>
                  <a:srgbClr val="FFFF00"/>
                </a:highlight>
                <a:latin typeface="Arial"/>
              </a:rPr>
              <a:t>moved</a:t>
            </a:r>
            <a:r>
              <a:rPr lang="en-US" sz="1400" b="0" strike="noStrike" spc="-1" dirty="0">
                <a:latin typeface="Arial"/>
              </a:rPr>
              <a:t>, </a:t>
            </a:r>
            <a:r>
              <a:rPr lang="en-US" sz="1400" b="0" strike="noStrike" spc="-1" dirty="0">
                <a:highlight>
                  <a:srgbClr val="FFFF00"/>
                </a:highlight>
                <a:latin typeface="Arial"/>
              </a:rPr>
              <a:t>nor any new curb cut</a:t>
            </a:r>
            <a:r>
              <a:rPr lang="en-US" sz="1400" b="0" strike="noStrike" spc="-1" dirty="0">
                <a:latin typeface="Arial"/>
              </a:rPr>
              <a:t> made that is </a:t>
            </a:r>
            <a:r>
              <a:rPr lang="en-US" sz="1400" b="0" strike="noStrike" spc="-1" dirty="0">
                <a:highlight>
                  <a:srgbClr val="FFFF00"/>
                </a:highlight>
                <a:latin typeface="Arial"/>
              </a:rPr>
              <a:t>wider than 16 feet</a:t>
            </a:r>
            <a:r>
              <a:rPr lang="en-US" sz="1400" b="0" strike="noStrike" spc="-1" dirty="0">
                <a:latin typeface="Arial"/>
              </a:rPr>
              <a:t> at the curb, </a:t>
            </a:r>
            <a:r>
              <a:rPr lang="en-US" sz="1400" b="0" strike="noStrike" spc="-1" dirty="0">
                <a:highlight>
                  <a:srgbClr val="FFFF00"/>
                </a:highlight>
                <a:latin typeface="Arial"/>
              </a:rPr>
              <a:t>without both</a:t>
            </a:r>
            <a:r>
              <a:rPr lang="en-US" sz="1400" b="0" strike="noStrike" spc="-1" dirty="0">
                <a:latin typeface="Arial"/>
              </a:rPr>
              <a:t> (a) </a:t>
            </a:r>
            <a:r>
              <a:rPr lang="en-US" sz="1400" b="0" strike="noStrike" spc="-1" dirty="0">
                <a:highlight>
                  <a:srgbClr val="FFFF00"/>
                </a:highlight>
                <a:latin typeface="Arial"/>
              </a:rPr>
              <a:t>a variance</a:t>
            </a:r>
            <a:r>
              <a:rPr lang="en-US" sz="1400" b="0" strike="noStrike" spc="-1" dirty="0">
                <a:latin typeface="Arial"/>
              </a:rPr>
              <a:t> and (b) </a:t>
            </a:r>
            <a:r>
              <a:rPr lang="en-US" sz="1400" b="0" strike="noStrike" spc="-1" dirty="0">
                <a:highlight>
                  <a:srgbClr val="FFFF00"/>
                </a:highlight>
                <a:latin typeface="Arial"/>
              </a:rPr>
              <a:t>approval</a:t>
            </a:r>
            <a:r>
              <a:rPr lang="en-US" sz="1400" b="0" strike="noStrike" spc="-1" dirty="0">
                <a:latin typeface="Arial"/>
              </a:rPr>
              <a:t>, to the extent any driveway is </a:t>
            </a:r>
            <a:r>
              <a:rPr lang="en-US" sz="1400" b="0" strike="noStrike" spc="-1" dirty="0">
                <a:highlight>
                  <a:srgbClr val="FFFF00"/>
                </a:highlight>
                <a:latin typeface="Arial"/>
              </a:rPr>
              <a:t>built on Village property, from the Department of Buildings</a:t>
            </a:r>
            <a:r>
              <a:rPr lang="en-US" sz="1400" b="0" strike="noStrike" spc="-1" dirty="0">
                <a:latin typeface="Arial"/>
              </a:rPr>
              <a:t>. </a:t>
            </a:r>
            <a:r>
              <a:rPr lang="en-US" sz="1400" b="0" strike="noStrike" spc="-1" dirty="0">
                <a:highlight>
                  <a:srgbClr val="FFFF00"/>
                </a:highlight>
                <a:latin typeface="Arial"/>
              </a:rPr>
              <a:t>Where additional parking space is sough</a:t>
            </a:r>
            <a:r>
              <a:rPr lang="en-US" sz="1400" b="0" strike="noStrike" spc="-1" dirty="0">
                <a:latin typeface="Arial"/>
              </a:rPr>
              <a:t>t in a </a:t>
            </a:r>
            <a:r>
              <a:rPr lang="en-US" sz="1400" b="0" strike="noStrike" spc="-1" dirty="0">
                <a:highlight>
                  <a:srgbClr val="FFFF00"/>
                </a:highlight>
                <a:latin typeface="Arial"/>
              </a:rPr>
              <a:t>side yard adjacent </a:t>
            </a:r>
            <a:r>
              <a:rPr lang="en-US" sz="1400" b="0" strike="noStrike" spc="-1" dirty="0">
                <a:latin typeface="Arial"/>
              </a:rPr>
              <a:t>to any </a:t>
            </a:r>
            <a:r>
              <a:rPr lang="en-US" sz="1400" b="0" strike="noStrike" spc="-1" dirty="0">
                <a:highlight>
                  <a:srgbClr val="FFFF00"/>
                </a:highlight>
                <a:latin typeface="Arial"/>
              </a:rPr>
              <a:t>portion of any permitted driveway space</a:t>
            </a:r>
            <a:r>
              <a:rPr lang="en-US" sz="1400" b="0" strike="noStrike" spc="-1" dirty="0">
                <a:latin typeface="Arial"/>
              </a:rPr>
              <a:t> that is </a:t>
            </a:r>
            <a:r>
              <a:rPr lang="en-US" sz="1400" b="0" strike="noStrike" spc="-1" dirty="0">
                <a:highlight>
                  <a:srgbClr val="FFFF00"/>
                </a:highlight>
                <a:latin typeface="Arial"/>
              </a:rPr>
              <a:t>located immediately in front of a garage, </a:t>
            </a:r>
            <a:r>
              <a:rPr lang="en-US" sz="1400" b="0" strike="noStrike" spc="-1" dirty="0">
                <a:latin typeface="Arial"/>
              </a:rPr>
              <a:t>the </a:t>
            </a:r>
            <a:r>
              <a:rPr lang="en-US" sz="1400" b="0" strike="noStrike" spc="-1" dirty="0">
                <a:highlight>
                  <a:srgbClr val="FFFF00"/>
                </a:highlight>
                <a:latin typeface="Arial"/>
              </a:rPr>
              <a:t>width of such additional parking space may not extend more than 8.5 feet towards the adjacent side yard lot line</a:t>
            </a:r>
            <a:r>
              <a:rPr lang="en-US" sz="1400" b="0" strike="noStrike" spc="-1" dirty="0">
                <a:latin typeface="Arial"/>
              </a:rPr>
              <a:t>, nor </a:t>
            </a:r>
            <a:r>
              <a:rPr lang="en-US" sz="1400" b="0" strike="noStrike" spc="-1" dirty="0">
                <a:highlight>
                  <a:srgbClr val="FFFF00"/>
                </a:highlight>
                <a:latin typeface="Arial"/>
              </a:rPr>
              <a:t>may the length of such additional parking space be more than 20 feet. </a:t>
            </a:r>
            <a:endParaRPr lang="en-US" sz="1400" b="0" strike="noStrike" spc="-1" dirty="0">
              <a:latin typeface="Arial"/>
            </a:endParaRPr>
          </a:p>
        </p:txBody>
      </p:sp>
      <p:pic>
        <p:nvPicPr>
          <p:cNvPr id="4" name="Picture 3">
            <a:extLst>
              <a:ext uri="{FF2B5EF4-FFF2-40B4-BE49-F238E27FC236}">
                <a16:creationId xmlns:a16="http://schemas.microsoft.com/office/drawing/2014/main" id="{35084679-8E61-4AAF-B45C-7DEF0D7DFD82}"/>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2" y="324806"/>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extShape 1"/>
          <p:cNvSpPr txBox="1"/>
          <p:nvPr/>
        </p:nvSpPr>
        <p:spPr>
          <a:xfrm>
            <a:off x="504492" y="2730138"/>
            <a:ext cx="9071640" cy="1262160"/>
          </a:xfrm>
          <a:prstGeom prst="rect">
            <a:avLst/>
          </a:prstGeom>
          <a:noFill/>
          <a:ln w="0">
            <a:noFill/>
          </a:ln>
        </p:spPr>
        <p:txBody>
          <a:bodyPr lIns="0" tIns="0" rIns="0" bIns="0" anchor="ctr">
            <a:normAutofit/>
          </a:bodyPr>
          <a:lstStyle/>
          <a:p>
            <a:pPr algn="ctr"/>
            <a:r>
              <a:rPr lang="en-US" sz="4400" b="0" strike="noStrike" spc="-1" dirty="0">
                <a:latin typeface="Times New Roman"/>
              </a:rPr>
              <a:t>§ 310-22 E. Supplementary Regulations</a:t>
            </a:r>
            <a:r>
              <a:rPr lang="en-US" sz="4400" b="0" strike="noStrike" spc="-1" dirty="0">
                <a:solidFill>
                  <a:srgbClr val="000000"/>
                </a:solidFill>
                <a:latin typeface="Times New Roman"/>
              </a:rPr>
              <a:t> </a:t>
            </a:r>
          </a:p>
        </p:txBody>
      </p:sp>
      <p:sp>
        <p:nvSpPr>
          <p:cNvPr id="195" name="TextShape 2"/>
          <p:cNvSpPr txBox="1"/>
          <p:nvPr/>
        </p:nvSpPr>
        <p:spPr>
          <a:xfrm>
            <a:off x="285432" y="4611188"/>
            <a:ext cx="9509760" cy="1750423"/>
          </a:xfrm>
          <a:prstGeom prst="rect">
            <a:avLst/>
          </a:prstGeom>
          <a:noFill/>
          <a:ln w="0">
            <a:noFill/>
          </a:ln>
        </p:spPr>
        <p:txBody>
          <a:bodyPr lIns="90000" tIns="45000" rIns="90000" bIns="45000">
            <a:noAutofit/>
          </a:bodyPr>
          <a:lstStyle/>
          <a:p>
            <a:r>
              <a:rPr lang="en-US" sz="1400" b="0" strike="noStrike" spc="-1" dirty="0">
                <a:latin typeface="Arial"/>
              </a:rPr>
              <a:t>§ 310-22. Supplementary regulations. </a:t>
            </a:r>
          </a:p>
          <a:p>
            <a:r>
              <a:rPr lang="en-US" sz="1400" b="1" u="sng" strike="noStrike" spc="-1" dirty="0">
                <a:latin typeface="Arial"/>
              </a:rPr>
              <a:t>E.</a:t>
            </a:r>
            <a:r>
              <a:rPr lang="en-US" sz="1400" b="1" u="sng" strike="noStrike" spc="-1" dirty="0">
                <a:highlight>
                  <a:srgbClr val="FFFF00"/>
                </a:highlight>
                <a:latin typeface="Arial"/>
              </a:rPr>
              <a:t> Floor are ratio (FAR) controls. </a:t>
            </a:r>
            <a:endParaRPr lang="en-US" sz="1400" b="1" u="sng" strike="noStrike" spc="-1" dirty="0">
              <a:latin typeface="Arial"/>
            </a:endParaRPr>
          </a:p>
          <a:p>
            <a:r>
              <a:rPr lang="en-US" sz="1400" b="0" strike="noStrike" spc="-1" dirty="0">
                <a:latin typeface="Arial"/>
              </a:rPr>
              <a:t>(1) </a:t>
            </a:r>
            <a:r>
              <a:rPr lang="en-US" sz="1400" b="0" strike="noStrike" spc="-1" dirty="0">
                <a:highlight>
                  <a:srgbClr val="FFFF00"/>
                </a:highlight>
                <a:latin typeface="Arial"/>
              </a:rPr>
              <a:t>Definition of "floor area ratio"</a:t>
            </a:r>
            <a:r>
              <a:rPr lang="en-US" sz="1400" b="0" strike="noStrike" spc="-1" dirty="0">
                <a:latin typeface="Arial"/>
              </a:rPr>
              <a:t> (for a lot whose principal use is a </a:t>
            </a:r>
            <a:r>
              <a:rPr lang="en-US" sz="1400" b="0" strike="noStrike" spc="-1" dirty="0">
                <a:highlight>
                  <a:srgbClr val="FFFF00"/>
                </a:highlight>
                <a:latin typeface="Arial"/>
              </a:rPr>
              <a:t>one- or two-family dwelling</a:t>
            </a:r>
            <a:r>
              <a:rPr lang="en-US" sz="1400" b="0" strike="noStrike" spc="-1" dirty="0">
                <a:latin typeface="Arial"/>
              </a:rPr>
              <a:t>): the </a:t>
            </a:r>
            <a:r>
              <a:rPr lang="en-US" sz="1400" b="0" strike="noStrike" spc="-1" dirty="0">
                <a:highlight>
                  <a:srgbClr val="FFFF00"/>
                </a:highlight>
                <a:latin typeface="Arial"/>
              </a:rPr>
              <a:t>ratio of the gross floor area of all buildings</a:t>
            </a:r>
            <a:r>
              <a:rPr lang="en-US" sz="1400" b="0" strike="noStrike" spc="-1" dirty="0">
                <a:latin typeface="Arial"/>
              </a:rPr>
              <a:t> on a lot</a:t>
            </a:r>
            <a:r>
              <a:rPr lang="en-US" sz="1400" b="0" strike="noStrike" spc="-1" dirty="0">
                <a:highlight>
                  <a:srgbClr val="FFFF00"/>
                </a:highlight>
                <a:latin typeface="Arial"/>
              </a:rPr>
              <a:t> to</a:t>
            </a:r>
            <a:r>
              <a:rPr lang="en-US" sz="1400" b="0" strike="noStrike" spc="-1" dirty="0">
                <a:latin typeface="Arial"/>
              </a:rPr>
              <a:t> the </a:t>
            </a:r>
            <a:r>
              <a:rPr lang="en-US" sz="1400" b="0" strike="noStrike" spc="-1" dirty="0">
                <a:highlight>
                  <a:srgbClr val="FFFF00"/>
                </a:highlight>
                <a:latin typeface="Arial"/>
              </a:rPr>
              <a:t>area of the lot on which the buildings are located</a:t>
            </a:r>
            <a:r>
              <a:rPr lang="en-US" sz="1400" b="0" strike="noStrike" spc="-1" dirty="0">
                <a:latin typeface="Arial"/>
              </a:rPr>
              <a:t>. For the </a:t>
            </a:r>
            <a:r>
              <a:rPr lang="en-US" sz="1400" b="0" strike="noStrike" spc="-1" dirty="0">
                <a:highlight>
                  <a:srgbClr val="FFFF00"/>
                </a:highlight>
                <a:latin typeface="Arial"/>
              </a:rPr>
              <a:t>purpose of determining</a:t>
            </a:r>
            <a:r>
              <a:rPr lang="en-US" sz="1400" b="0" strike="noStrike" spc="-1" dirty="0">
                <a:latin typeface="Arial"/>
              </a:rPr>
              <a:t> the floor area ratio </a:t>
            </a:r>
            <a:r>
              <a:rPr lang="en-US" sz="1400" b="0" strike="noStrike" spc="-1" dirty="0">
                <a:highlight>
                  <a:srgbClr val="FFFF00"/>
                </a:highlight>
                <a:latin typeface="Arial"/>
              </a:rPr>
              <a:t>(FAR)</a:t>
            </a:r>
            <a:r>
              <a:rPr lang="en-US" sz="1400" b="0" strike="noStrike" spc="-1" dirty="0">
                <a:latin typeface="Arial"/>
              </a:rPr>
              <a:t>, </a:t>
            </a:r>
            <a:r>
              <a:rPr lang="en-US" sz="1400" b="0" strike="noStrike" spc="-1" dirty="0">
                <a:highlight>
                  <a:srgbClr val="FFFF00"/>
                </a:highlight>
                <a:latin typeface="Arial"/>
              </a:rPr>
              <a:t>all floor areas </a:t>
            </a:r>
            <a:r>
              <a:rPr lang="en-US" sz="1400" b="0" strike="noStrike" spc="-1" dirty="0">
                <a:latin typeface="Arial"/>
              </a:rPr>
              <a:t>of </a:t>
            </a:r>
            <a:r>
              <a:rPr lang="en-US" sz="1400" b="0" strike="noStrike" spc="-1" dirty="0">
                <a:highlight>
                  <a:srgbClr val="FFFF00"/>
                </a:highlight>
                <a:latin typeface="Arial"/>
              </a:rPr>
              <a:t>each floor</a:t>
            </a:r>
            <a:r>
              <a:rPr lang="en-US" sz="1400" b="0" strike="noStrike" spc="-1" dirty="0">
                <a:latin typeface="Arial"/>
              </a:rPr>
              <a:t> of all </a:t>
            </a:r>
            <a:r>
              <a:rPr lang="en-US" sz="1400" b="0" strike="noStrike" spc="-1" dirty="0">
                <a:highlight>
                  <a:srgbClr val="FFFF00"/>
                </a:highlight>
                <a:latin typeface="Arial"/>
              </a:rPr>
              <a:t>principal</a:t>
            </a:r>
            <a:r>
              <a:rPr lang="en-US" sz="1400" b="0" strike="noStrike" spc="-1" dirty="0">
                <a:latin typeface="Arial"/>
              </a:rPr>
              <a:t> and </a:t>
            </a:r>
            <a:r>
              <a:rPr lang="en-US" sz="1400" b="0" strike="noStrike" spc="-1" dirty="0">
                <a:highlight>
                  <a:srgbClr val="FFFF00"/>
                </a:highlight>
                <a:latin typeface="Arial"/>
              </a:rPr>
              <a:t>all accessory structures</a:t>
            </a:r>
            <a:r>
              <a:rPr lang="en-US" sz="1400" b="0" strike="noStrike" spc="-1" dirty="0">
                <a:latin typeface="Arial"/>
              </a:rPr>
              <a:t> on the lot </a:t>
            </a:r>
            <a:r>
              <a:rPr lang="en-US" sz="1400" b="0" strike="noStrike" spc="-1" dirty="0">
                <a:highlight>
                  <a:srgbClr val="FFFF00"/>
                </a:highlight>
                <a:latin typeface="Arial"/>
              </a:rPr>
              <a:t>shall be included</a:t>
            </a:r>
            <a:r>
              <a:rPr lang="en-US" sz="1400" b="0" strike="noStrike" spc="-1" dirty="0">
                <a:latin typeface="Arial"/>
              </a:rPr>
              <a:t>. Any interior space with a</a:t>
            </a:r>
            <a:r>
              <a:rPr lang="en-US" sz="1400" b="0" strike="noStrike" spc="-1" dirty="0">
                <a:highlight>
                  <a:srgbClr val="FFFF00"/>
                </a:highlight>
                <a:latin typeface="Arial"/>
              </a:rPr>
              <a:t> floor-to-ceiling height</a:t>
            </a:r>
            <a:r>
              <a:rPr lang="en-US" sz="1400" b="0" strike="noStrike" spc="-1" dirty="0">
                <a:latin typeface="Arial"/>
              </a:rPr>
              <a:t> in e</a:t>
            </a:r>
            <a:r>
              <a:rPr lang="en-US" sz="1400" b="0" strike="noStrike" spc="-1" dirty="0">
                <a:highlight>
                  <a:srgbClr val="FFFF00"/>
                </a:highlight>
                <a:latin typeface="Arial"/>
              </a:rPr>
              <a:t>xcess of 14 feet</a:t>
            </a:r>
            <a:r>
              <a:rPr lang="en-US" sz="1400" b="0" strike="noStrike" spc="-1" dirty="0">
                <a:latin typeface="Arial"/>
              </a:rPr>
              <a:t> shall be c</a:t>
            </a:r>
            <a:r>
              <a:rPr lang="en-US" sz="1400" b="0" strike="noStrike" spc="-1" dirty="0">
                <a:highlight>
                  <a:srgbClr val="FFFF00"/>
                </a:highlight>
                <a:latin typeface="Arial"/>
              </a:rPr>
              <a:t>ounted twice</a:t>
            </a:r>
            <a:r>
              <a:rPr lang="en-US" sz="1400" b="0" strike="noStrike" spc="-1" dirty="0">
                <a:latin typeface="Arial"/>
              </a:rPr>
              <a:t>. Notwithstanding the preceding, the </a:t>
            </a:r>
            <a:r>
              <a:rPr lang="en-US" sz="1400" b="0" strike="noStrike" spc="-1" dirty="0">
                <a:highlight>
                  <a:srgbClr val="FFFF00"/>
                </a:highlight>
                <a:latin typeface="Arial"/>
              </a:rPr>
              <a:t>following shall be </a:t>
            </a:r>
            <a:r>
              <a:rPr lang="en-US" sz="1400" b="1" u="sng" strike="noStrike" spc="-1" dirty="0">
                <a:highlight>
                  <a:srgbClr val="FFFF00"/>
                </a:highlight>
                <a:latin typeface="Arial"/>
              </a:rPr>
              <a:t>excluded f</a:t>
            </a:r>
            <a:r>
              <a:rPr lang="en-US" sz="1400" b="0" strike="noStrike" spc="-1" dirty="0">
                <a:highlight>
                  <a:srgbClr val="FFFF00"/>
                </a:highlight>
                <a:latin typeface="Arial"/>
              </a:rPr>
              <a:t>rom the calculation of floor area:</a:t>
            </a:r>
            <a:r>
              <a:rPr lang="en-US" sz="1400" b="0" strike="noStrike" spc="-1" dirty="0">
                <a:latin typeface="Arial"/>
              </a:rPr>
              <a:t> </a:t>
            </a:r>
          </a:p>
        </p:txBody>
      </p:sp>
      <p:pic>
        <p:nvPicPr>
          <p:cNvPr id="4" name="Picture 3">
            <a:extLst>
              <a:ext uri="{FF2B5EF4-FFF2-40B4-BE49-F238E27FC236}">
                <a16:creationId xmlns:a16="http://schemas.microsoft.com/office/drawing/2014/main" id="{43CD4AE2-CD7C-4459-8FBC-0D4EA2E49B5C}"/>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2" y="533303"/>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96ABF-CED1-4C79-BC2F-BA91C214D27A}"/>
              </a:ext>
            </a:extLst>
          </p:cNvPr>
          <p:cNvSpPr>
            <a:spLocks noGrp="1"/>
          </p:cNvSpPr>
          <p:nvPr>
            <p:ph type="title"/>
          </p:nvPr>
        </p:nvSpPr>
        <p:spPr>
          <a:xfrm>
            <a:off x="203555" y="2795451"/>
            <a:ext cx="9685027" cy="1746633"/>
          </a:xfrm>
        </p:spPr>
        <p:txBody>
          <a:bodyPr>
            <a:normAutofit/>
          </a:bodyPr>
          <a:lstStyle/>
          <a:p>
            <a:pPr algn="ctr"/>
            <a:r>
              <a:rPr lang="en-US" kern="0" dirty="0">
                <a:latin typeface="Times New Roman"/>
              </a:rPr>
              <a:t>§ 310-22 E. Supplementary </a:t>
            </a:r>
            <a:br>
              <a:rPr lang="en-US" kern="0" dirty="0">
                <a:latin typeface="Times New Roman"/>
              </a:rPr>
            </a:br>
            <a:r>
              <a:rPr lang="en-US" kern="0" dirty="0">
                <a:latin typeface="Times New Roman"/>
              </a:rPr>
              <a:t>Regulations</a:t>
            </a:r>
            <a:r>
              <a:rPr lang="en-US" kern="0" dirty="0">
                <a:solidFill>
                  <a:srgbClr val="000000"/>
                </a:solidFill>
                <a:latin typeface="Times New Roman"/>
              </a:rPr>
              <a:t> Cont’d</a:t>
            </a:r>
            <a:br>
              <a:rPr lang="en-US" spc="-1" dirty="0">
                <a:solidFill>
                  <a:srgbClr val="000000"/>
                </a:solidFill>
                <a:latin typeface="Times New Roman"/>
              </a:rPr>
            </a:br>
            <a:endParaRPr lang="en-US" dirty="0"/>
          </a:p>
        </p:txBody>
      </p:sp>
      <p:sp>
        <p:nvSpPr>
          <p:cNvPr id="4" name="Rectangle 3">
            <a:extLst>
              <a:ext uri="{FF2B5EF4-FFF2-40B4-BE49-F238E27FC236}">
                <a16:creationId xmlns:a16="http://schemas.microsoft.com/office/drawing/2014/main" id="{CED48FCE-F747-4F84-BC01-CD87F45943F8}"/>
              </a:ext>
            </a:extLst>
          </p:cNvPr>
          <p:cNvSpPr/>
          <p:nvPr/>
        </p:nvSpPr>
        <p:spPr>
          <a:xfrm>
            <a:off x="438685" y="4613948"/>
            <a:ext cx="9449897" cy="1346522"/>
          </a:xfrm>
          <a:prstGeom prst="rect">
            <a:avLst/>
          </a:prstGeom>
        </p:spPr>
        <p:txBody>
          <a:bodyPr wrap="square">
            <a:spAutoFit/>
          </a:bodyPr>
          <a:lstStyle/>
          <a:p>
            <a:pPr lvl="0"/>
            <a:r>
              <a:rPr lang="en-US" sz="1400" spc="-1" dirty="0">
                <a:solidFill>
                  <a:prstClr val="black"/>
                </a:solidFill>
                <a:latin typeface="Arial" panose="020B0604020202020204" pitchFamily="34" charset="0"/>
                <a:cs typeface="Arial" panose="020B0604020202020204" pitchFamily="34" charset="0"/>
              </a:rPr>
              <a:t>Exclusion - </a:t>
            </a:r>
          </a:p>
          <a:p>
            <a:pPr lvl="0"/>
            <a:r>
              <a:rPr lang="en-US" sz="1400" b="1" u="sng" spc="-1" dirty="0">
                <a:solidFill>
                  <a:prstClr val="black"/>
                </a:solidFill>
                <a:latin typeface="Arial" panose="020B0604020202020204" pitchFamily="34" charset="0"/>
                <a:cs typeface="Arial" panose="020B0604020202020204" pitchFamily="34" charset="0"/>
              </a:rPr>
              <a:t>(a) </a:t>
            </a:r>
            <a:r>
              <a:rPr lang="en-US" sz="1400" spc="-1" dirty="0">
                <a:solidFill>
                  <a:prstClr val="black"/>
                </a:solidFill>
                <a:latin typeface="Arial" panose="020B0604020202020204" pitchFamily="34" charset="0"/>
                <a:cs typeface="Arial" panose="020B0604020202020204" pitchFamily="34" charset="0"/>
              </a:rPr>
              <a:t>The </a:t>
            </a:r>
            <a:r>
              <a:rPr lang="en-US" sz="1400" spc="-1" dirty="0">
                <a:solidFill>
                  <a:prstClr val="black"/>
                </a:solidFill>
                <a:highlight>
                  <a:srgbClr val="FFFF00"/>
                </a:highlight>
                <a:latin typeface="Arial" panose="020B0604020202020204" pitchFamily="34" charset="0"/>
                <a:cs typeface="Arial" panose="020B0604020202020204" pitchFamily="34" charset="0"/>
              </a:rPr>
              <a:t>aggregate area</a:t>
            </a:r>
            <a:r>
              <a:rPr lang="en-US" sz="1400" spc="-1" dirty="0">
                <a:solidFill>
                  <a:prstClr val="black"/>
                </a:solidFill>
                <a:latin typeface="Arial" panose="020B0604020202020204" pitchFamily="34" charset="0"/>
                <a:cs typeface="Arial" panose="020B0604020202020204" pitchFamily="34" charset="0"/>
              </a:rPr>
              <a:t> of all </a:t>
            </a:r>
            <a:r>
              <a:rPr lang="en-US" sz="1400" spc="-1" dirty="0">
                <a:solidFill>
                  <a:prstClr val="black"/>
                </a:solidFill>
                <a:highlight>
                  <a:srgbClr val="FFFF00"/>
                </a:highlight>
                <a:latin typeface="Arial" panose="020B0604020202020204" pitchFamily="34" charset="0"/>
                <a:cs typeface="Arial" panose="020B0604020202020204" pitchFamily="34" charset="0"/>
              </a:rPr>
              <a:t>unroofed</a:t>
            </a:r>
            <a:r>
              <a:rPr lang="en-US" sz="1400" spc="-1" dirty="0">
                <a:solidFill>
                  <a:prstClr val="black"/>
                </a:solidFill>
                <a:latin typeface="Arial" panose="020B0604020202020204" pitchFamily="34" charset="0"/>
                <a:cs typeface="Arial" panose="020B0604020202020204" pitchFamily="34" charset="0"/>
              </a:rPr>
              <a:t> structures such as </a:t>
            </a:r>
            <a:r>
              <a:rPr lang="en-US" sz="1400" spc="-1" dirty="0">
                <a:solidFill>
                  <a:prstClr val="black"/>
                </a:solidFill>
                <a:highlight>
                  <a:srgbClr val="FFFF00"/>
                </a:highlight>
                <a:latin typeface="Arial" panose="020B0604020202020204" pitchFamily="34" charset="0"/>
                <a:cs typeface="Arial" panose="020B0604020202020204" pitchFamily="34" charset="0"/>
              </a:rPr>
              <a:t>decks and patios and all spaces in unenclosed porches and porticos</a:t>
            </a:r>
            <a:r>
              <a:rPr lang="en-US" sz="1400" spc="-1" dirty="0">
                <a:solidFill>
                  <a:prstClr val="black"/>
                </a:solidFill>
                <a:latin typeface="Arial" panose="020B0604020202020204" pitchFamily="34" charset="0"/>
                <a:cs typeface="Arial" panose="020B0604020202020204" pitchFamily="34" charset="0"/>
              </a:rPr>
              <a:t>, </a:t>
            </a:r>
            <a:r>
              <a:rPr lang="en-US" sz="1400" spc="-1" dirty="0">
                <a:solidFill>
                  <a:prstClr val="black"/>
                </a:solidFill>
                <a:highlight>
                  <a:srgbClr val="FFFF00"/>
                </a:highlight>
                <a:latin typeface="Arial" panose="020B0604020202020204" pitchFamily="34" charset="0"/>
                <a:cs typeface="Arial" panose="020B0604020202020204" pitchFamily="34" charset="0"/>
              </a:rPr>
              <a:t>except that existing</a:t>
            </a:r>
            <a:r>
              <a:rPr lang="en-US" sz="1400" spc="-1" dirty="0">
                <a:solidFill>
                  <a:prstClr val="black"/>
                </a:solidFill>
                <a:latin typeface="Arial" panose="020B0604020202020204" pitchFamily="34" charset="0"/>
                <a:cs typeface="Arial" panose="020B0604020202020204" pitchFamily="34" charset="0"/>
              </a:rPr>
              <a:t> </a:t>
            </a:r>
            <a:r>
              <a:rPr lang="en-US" sz="1400" spc="-1" dirty="0">
                <a:solidFill>
                  <a:prstClr val="black"/>
                </a:solidFill>
                <a:highlight>
                  <a:srgbClr val="FFFF00"/>
                </a:highlight>
                <a:latin typeface="Arial" panose="020B0604020202020204" pitchFamily="34" charset="0"/>
                <a:cs typeface="Arial" panose="020B0604020202020204" pitchFamily="34" charset="0"/>
              </a:rPr>
              <a:t>unenclosed porches may be enclosed </a:t>
            </a:r>
            <a:r>
              <a:rPr lang="en-US" sz="1400" spc="-1" dirty="0">
                <a:solidFill>
                  <a:prstClr val="black"/>
                </a:solidFill>
                <a:latin typeface="Arial" panose="020B0604020202020204" pitchFamily="34" charset="0"/>
                <a:cs typeface="Arial" panose="020B0604020202020204" pitchFamily="34" charset="0"/>
              </a:rPr>
              <a:t>and the </a:t>
            </a:r>
            <a:r>
              <a:rPr lang="en-US" sz="1400" spc="-1" dirty="0">
                <a:solidFill>
                  <a:prstClr val="black"/>
                </a:solidFill>
                <a:highlight>
                  <a:srgbClr val="FFFF00"/>
                </a:highlight>
                <a:latin typeface="Arial" panose="020B0604020202020204" pitchFamily="34" charset="0"/>
                <a:cs typeface="Arial" panose="020B0604020202020204" pitchFamily="34" charset="0"/>
              </a:rPr>
              <a:t>enclosed area excluded from the FAR</a:t>
            </a:r>
            <a:r>
              <a:rPr lang="en-US" sz="1400" spc="-1" dirty="0">
                <a:solidFill>
                  <a:prstClr val="black"/>
                </a:solidFill>
                <a:latin typeface="Arial" panose="020B0604020202020204" pitchFamily="34" charset="0"/>
                <a:cs typeface="Arial" panose="020B0604020202020204" pitchFamily="34" charset="0"/>
              </a:rPr>
              <a:t> calculation, </a:t>
            </a:r>
            <a:r>
              <a:rPr lang="en-US" sz="1400" spc="-1" dirty="0">
                <a:solidFill>
                  <a:prstClr val="black"/>
                </a:solidFill>
                <a:highlight>
                  <a:srgbClr val="FFFF00"/>
                </a:highlight>
                <a:latin typeface="Arial" panose="020B0604020202020204" pitchFamily="34" charset="0"/>
                <a:cs typeface="Arial" panose="020B0604020202020204" pitchFamily="34" charset="0"/>
              </a:rPr>
              <a:t>provided</a:t>
            </a:r>
            <a:r>
              <a:rPr lang="en-US" sz="1400" spc="-1" dirty="0">
                <a:solidFill>
                  <a:prstClr val="black"/>
                </a:solidFill>
                <a:latin typeface="Arial" panose="020B0604020202020204" pitchFamily="34" charset="0"/>
                <a:cs typeface="Arial" panose="020B0604020202020204" pitchFamily="34" charset="0"/>
              </a:rPr>
              <a:t> that the </a:t>
            </a:r>
            <a:r>
              <a:rPr lang="en-US" sz="1400" spc="-1" dirty="0">
                <a:solidFill>
                  <a:prstClr val="black"/>
                </a:solidFill>
                <a:highlight>
                  <a:srgbClr val="FFFF00"/>
                </a:highlight>
                <a:latin typeface="Arial" panose="020B0604020202020204" pitchFamily="34" charset="0"/>
                <a:cs typeface="Arial" panose="020B0604020202020204" pitchFamily="34" charset="0"/>
              </a:rPr>
              <a:t>exterior walls of the unenclosed porch</a:t>
            </a:r>
            <a:r>
              <a:rPr lang="en-US" sz="1400" spc="-1" dirty="0">
                <a:solidFill>
                  <a:prstClr val="black"/>
                </a:solidFill>
                <a:latin typeface="Arial" panose="020B0604020202020204" pitchFamily="34" charset="0"/>
                <a:cs typeface="Arial" panose="020B0604020202020204" pitchFamily="34" charset="0"/>
              </a:rPr>
              <a:t> and the w</a:t>
            </a:r>
            <a:r>
              <a:rPr lang="en-US" sz="1400" spc="-1" dirty="0">
                <a:solidFill>
                  <a:prstClr val="black"/>
                </a:solidFill>
                <a:highlight>
                  <a:srgbClr val="FFFF00"/>
                </a:highlight>
                <a:latin typeface="Arial" panose="020B0604020202020204" pitchFamily="34" charset="0"/>
                <a:cs typeface="Arial" panose="020B0604020202020204" pitchFamily="34" charset="0"/>
              </a:rPr>
              <a:t>alls of the dwelling</a:t>
            </a:r>
            <a:r>
              <a:rPr lang="en-US" sz="1400" spc="-1" dirty="0">
                <a:solidFill>
                  <a:prstClr val="black"/>
                </a:solidFill>
                <a:latin typeface="Arial" panose="020B0604020202020204" pitchFamily="34" charset="0"/>
                <a:cs typeface="Arial" panose="020B0604020202020204" pitchFamily="34" charset="0"/>
              </a:rPr>
              <a:t> to which the porch is attached </a:t>
            </a:r>
            <a:r>
              <a:rPr lang="en-US" sz="1400" spc="-1" dirty="0">
                <a:solidFill>
                  <a:prstClr val="black"/>
                </a:solidFill>
                <a:highlight>
                  <a:srgbClr val="FFFF00"/>
                </a:highlight>
                <a:latin typeface="Arial" panose="020B0604020202020204" pitchFamily="34" charset="0"/>
                <a:cs typeface="Arial" panose="020B0604020202020204" pitchFamily="34" charset="0"/>
              </a:rPr>
              <a:t>are not relocated closer to the lot lines of the subject propert</a:t>
            </a:r>
            <a:r>
              <a:rPr lang="en-US" sz="1400" spc="-1" dirty="0">
                <a:solidFill>
                  <a:prstClr val="black"/>
                </a:solidFill>
                <a:latin typeface="Arial" panose="020B0604020202020204" pitchFamily="34" charset="0"/>
                <a:cs typeface="Arial" panose="020B0604020202020204" pitchFamily="34" charset="0"/>
              </a:rPr>
              <a:t>y than the existing unenclosed porch. </a:t>
            </a:r>
          </a:p>
          <a:p>
            <a:pPr lvl="0"/>
            <a:endParaRPr lang="en-US" sz="1150" spc="-1" dirty="0">
              <a:solidFill>
                <a:prstClr val="black"/>
              </a:solidFill>
            </a:endParaRPr>
          </a:p>
        </p:txBody>
      </p:sp>
      <p:pic>
        <p:nvPicPr>
          <p:cNvPr id="5" name="Picture 4">
            <a:extLst>
              <a:ext uri="{FF2B5EF4-FFF2-40B4-BE49-F238E27FC236}">
                <a16:creationId xmlns:a16="http://schemas.microsoft.com/office/drawing/2014/main" id="{81A0FF63-0FFA-4EE1-8695-11FDEC71A76D}"/>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2" y="520749"/>
            <a:ext cx="1315240" cy="1329522"/>
          </a:xfrm>
          <a:prstGeom prst="rect">
            <a:avLst/>
          </a:prstGeom>
          <a:effectLst>
            <a:outerShdw blurRad="50800" dist="50800" dir="5400000" algn="ctr" rotWithShape="0">
              <a:srgbClr val="000000">
                <a:alpha val="27000"/>
              </a:srgbClr>
            </a:outerShdw>
          </a:effectLst>
        </p:spPr>
      </p:pic>
    </p:spTree>
    <p:extLst>
      <p:ext uri="{BB962C8B-B14F-4D97-AF65-F5344CB8AC3E}">
        <p14:creationId xmlns:p14="http://schemas.microsoft.com/office/powerpoint/2010/main" val="3492808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5876-D9D1-4BFD-BE30-540952DA87F1}"/>
              </a:ext>
            </a:extLst>
          </p:cNvPr>
          <p:cNvSpPr>
            <a:spLocks noGrp="1"/>
          </p:cNvSpPr>
          <p:nvPr>
            <p:ph type="title"/>
          </p:nvPr>
        </p:nvSpPr>
        <p:spPr>
          <a:xfrm>
            <a:off x="578479" y="3037372"/>
            <a:ext cx="9071640" cy="1262160"/>
          </a:xfrm>
        </p:spPr>
        <p:txBody>
          <a:bodyPr/>
          <a:lstStyle/>
          <a:p>
            <a:pPr algn="ctr"/>
            <a:r>
              <a:rPr lang="en-US" kern="0" dirty="0">
                <a:latin typeface="Times New Roman"/>
              </a:rPr>
              <a:t>§ 310-22 E. Supplementary </a:t>
            </a:r>
            <a:br>
              <a:rPr lang="en-US" kern="0" dirty="0">
                <a:latin typeface="Times New Roman"/>
              </a:rPr>
            </a:br>
            <a:r>
              <a:rPr lang="en-US" kern="0" dirty="0">
                <a:latin typeface="Times New Roman"/>
              </a:rPr>
              <a:t>Regulations</a:t>
            </a:r>
            <a:r>
              <a:rPr lang="en-US" kern="0" dirty="0">
                <a:solidFill>
                  <a:srgbClr val="000000"/>
                </a:solidFill>
                <a:latin typeface="Times New Roman"/>
              </a:rPr>
              <a:t> Cont’d</a:t>
            </a:r>
            <a:endParaRPr lang="en-US" dirty="0"/>
          </a:p>
        </p:txBody>
      </p:sp>
      <p:sp>
        <p:nvSpPr>
          <p:cNvPr id="3" name="Rectangle 2">
            <a:extLst>
              <a:ext uri="{FF2B5EF4-FFF2-40B4-BE49-F238E27FC236}">
                <a16:creationId xmlns:a16="http://schemas.microsoft.com/office/drawing/2014/main" id="{8AA95ECC-F2A8-47EB-A425-7D8155B28072}"/>
              </a:ext>
            </a:extLst>
          </p:cNvPr>
          <p:cNvSpPr/>
          <p:nvPr/>
        </p:nvSpPr>
        <p:spPr>
          <a:xfrm>
            <a:off x="504492" y="4533640"/>
            <a:ext cx="9071640" cy="923330"/>
          </a:xfrm>
          <a:prstGeom prst="rect">
            <a:avLst/>
          </a:prstGeom>
        </p:spPr>
        <p:txBody>
          <a:bodyPr wrap="square">
            <a:spAutoFit/>
          </a:bodyPr>
          <a:lstStyle/>
          <a:p>
            <a:pPr lvl="0"/>
            <a:r>
              <a:rPr lang="en-US" spc="-1" dirty="0">
                <a:solidFill>
                  <a:prstClr val="black"/>
                </a:solidFill>
                <a:latin typeface="Arial" panose="020B0604020202020204" pitchFamily="34" charset="0"/>
                <a:cs typeface="Arial" panose="020B0604020202020204" pitchFamily="34" charset="0"/>
              </a:rPr>
              <a:t>Exclusion - </a:t>
            </a:r>
          </a:p>
          <a:p>
            <a:pPr lvl="0"/>
            <a:r>
              <a:rPr lang="en-US" b="1" u="sng" spc="-1" dirty="0">
                <a:solidFill>
                  <a:prstClr val="black"/>
                </a:solidFill>
                <a:latin typeface="Arial" panose="020B0604020202020204" pitchFamily="34" charset="0"/>
                <a:cs typeface="Arial" panose="020B0604020202020204" pitchFamily="34" charset="0"/>
              </a:rPr>
              <a:t>(b)</a:t>
            </a:r>
            <a:r>
              <a:rPr lang="en-US" spc="-1" dirty="0">
                <a:solidFill>
                  <a:prstClr val="black"/>
                </a:solidFill>
                <a:latin typeface="Arial" panose="020B0604020202020204" pitchFamily="34" charset="0"/>
                <a:cs typeface="Arial" panose="020B0604020202020204" pitchFamily="34" charset="0"/>
              </a:rPr>
              <a:t> The </a:t>
            </a:r>
            <a:r>
              <a:rPr lang="en-US" spc="-1" dirty="0">
                <a:solidFill>
                  <a:prstClr val="black"/>
                </a:solidFill>
                <a:highlight>
                  <a:srgbClr val="FFFF00"/>
                </a:highlight>
                <a:latin typeface="Arial" panose="020B0604020202020204" pitchFamily="34" charset="0"/>
                <a:cs typeface="Arial" panose="020B0604020202020204" pitchFamily="34" charset="0"/>
              </a:rPr>
              <a:t>aggregate area of any cellar regardless of its use unless</a:t>
            </a:r>
            <a:r>
              <a:rPr lang="en-US" spc="-1" dirty="0">
                <a:solidFill>
                  <a:prstClr val="black"/>
                </a:solidFill>
                <a:latin typeface="Arial" panose="020B0604020202020204" pitchFamily="34" charset="0"/>
                <a:cs typeface="Arial" panose="020B0604020202020204" pitchFamily="34" charset="0"/>
              </a:rPr>
              <a:t> it is </a:t>
            </a:r>
            <a:r>
              <a:rPr lang="en-US" spc="-1" dirty="0">
                <a:solidFill>
                  <a:prstClr val="black"/>
                </a:solidFill>
                <a:highlight>
                  <a:srgbClr val="FFFF00"/>
                </a:highlight>
                <a:latin typeface="Arial" panose="020B0604020202020204" pitchFamily="34" charset="0"/>
                <a:cs typeface="Arial" panose="020B0604020202020204" pitchFamily="34" charset="0"/>
              </a:rPr>
              <a:t>defined</a:t>
            </a:r>
            <a:r>
              <a:rPr lang="en-US" spc="-1" dirty="0">
                <a:solidFill>
                  <a:prstClr val="black"/>
                </a:solidFill>
                <a:latin typeface="Arial" panose="020B0604020202020204" pitchFamily="34" charset="0"/>
                <a:cs typeface="Arial" panose="020B0604020202020204" pitchFamily="34" charset="0"/>
              </a:rPr>
              <a:t> as a </a:t>
            </a:r>
            <a:r>
              <a:rPr lang="en-US" spc="-1" dirty="0">
                <a:solidFill>
                  <a:prstClr val="black"/>
                </a:solidFill>
                <a:highlight>
                  <a:srgbClr val="FFFF00"/>
                </a:highlight>
                <a:latin typeface="Arial" panose="020B0604020202020204" pitchFamily="34" charset="0"/>
                <a:cs typeface="Arial" panose="020B0604020202020204" pitchFamily="34" charset="0"/>
              </a:rPr>
              <a:t>story</a:t>
            </a:r>
            <a:r>
              <a:rPr lang="en-US" spc="-1" dirty="0">
                <a:solidFill>
                  <a:prstClr val="black"/>
                </a:solidFill>
                <a:latin typeface="Arial" panose="020B0604020202020204" pitchFamily="34" charset="0"/>
                <a:cs typeface="Arial" panose="020B0604020202020204" pitchFamily="34" charset="0"/>
              </a:rPr>
              <a:t> </a:t>
            </a:r>
            <a:r>
              <a:rPr lang="en-US" spc="-1" dirty="0">
                <a:solidFill>
                  <a:prstClr val="black"/>
                </a:solidFill>
                <a:highlight>
                  <a:srgbClr val="FFFF00"/>
                </a:highlight>
                <a:latin typeface="Arial" panose="020B0604020202020204" pitchFamily="34" charset="0"/>
                <a:cs typeface="Arial" panose="020B0604020202020204" pitchFamily="34" charset="0"/>
              </a:rPr>
              <a:t>or</a:t>
            </a:r>
            <a:r>
              <a:rPr lang="en-US" spc="-1" dirty="0">
                <a:solidFill>
                  <a:prstClr val="black"/>
                </a:solidFill>
                <a:latin typeface="Arial" panose="020B0604020202020204" pitchFamily="34" charset="0"/>
                <a:cs typeface="Arial" panose="020B0604020202020204" pitchFamily="34" charset="0"/>
              </a:rPr>
              <a:t> of </a:t>
            </a:r>
            <a:r>
              <a:rPr lang="en-US" spc="-1" dirty="0">
                <a:solidFill>
                  <a:prstClr val="black"/>
                </a:solidFill>
                <a:highlight>
                  <a:srgbClr val="FFFF00"/>
                </a:highlight>
                <a:latin typeface="Arial" panose="020B0604020202020204" pitchFamily="34" charset="0"/>
                <a:cs typeface="Arial" panose="020B0604020202020204" pitchFamily="34" charset="0"/>
              </a:rPr>
              <a:t>any basement unless it is defined as a story</a:t>
            </a:r>
            <a:r>
              <a:rPr lang="en-US" spc="-1" dirty="0">
                <a:solidFill>
                  <a:prstClr val="black"/>
                </a:solidFill>
                <a:latin typeface="Arial" panose="020B0604020202020204" pitchFamily="34" charset="0"/>
                <a:cs typeface="Arial" panose="020B0604020202020204" pitchFamily="34" charset="0"/>
              </a:rPr>
              <a:t>. </a:t>
            </a:r>
            <a:r>
              <a:rPr lang="en-US" spc="-1" dirty="0">
                <a:solidFill>
                  <a:prstClr val="black"/>
                </a:solidFill>
                <a:highlight>
                  <a:srgbClr val="FFFF00"/>
                </a:highlight>
                <a:latin typeface="Arial" panose="020B0604020202020204" pitchFamily="34" charset="0"/>
                <a:cs typeface="Arial" panose="020B0604020202020204" pitchFamily="34" charset="0"/>
              </a:rPr>
              <a:t>See "basement" definition.</a:t>
            </a:r>
            <a:r>
              <a:rPr lang="en-US" spc="-1" dirty="0">
                <a:solidFill>
                  <a:prstClr val="black"/>
                </a:solidFill>
                <a:latin typeface="Arial" panose="020B0604020202020204" pitchFamily="34" charset="0"/>
                <a:cs typeface="Arial" panose="020B0604020202020204" pitchFamily="34" charset="0"/>
              </a:rPr>
              <a:t> </a:t>
            </a:r>
          </a:p>
        </p:txBody>
      </p:sp>
      <p:pic>
        <p:nvPicPr>
          <p:cNvPr id="4" name="Picture 3">
            <a:extLst>
              <a:ext uri="{FF2B5EF4-FFF2-40B4-BE49-F238E27FC236}">
                <a16:creationId xmlns:a16="http://schemas.microsoft.com/office/drawing/2014/main" id="{E709AAB1-79EA-4A2B-90E4-99691EA0F2BC}"/>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2" y="550412"/>
            <a:ext cx="1315240" cy="1329522"/>
          </a:xfrm>
          <a:prstGeom prst="rect">
            <a:avLst/>
          </a:prstGeom>
          <a:effectLst>
            <a:outerShdw blurRad="50800" dist="50800" dir="5400000" algn="ctr" rotWithShape="0">
              <a:srgbClr val="000000">
                <a:alpha val="27000"/>
              </a:srgbClr>
            </a:outerShdw>
          </a:effectLst>
        </p:spPr>
      </p:pic>
    </p:spTree>
    <p:extLst>
      <p:ext uri="{BB962C8B-B14F-4D97-AF65-F5344CB8AC3E}">
        <p14:creationId xmlns:p14="http://schemas.microsoft.com/office/powerpoint/2010/main" val="786964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6B28B-60F6-49B8-851A-EFBAB8FCB6B3}"/>
              </a:ext>
            </a:extLst>
          </p:cNvPr>
          <p:cNvSpPr>
            <a:spLocks noGrp="1"/>
          </p:cNvSpPr>
          <p:nvPr>
            <p:ph type="title"/>
          </p:nvPr>
        </p:nvSpPr>
        <p:spPr>
          <a:xfrm>
            <a:off x="504492" y="2617137"/>
            <a:ext cx="9071640" cy="1262160"/>
          </a:xfrm>
        </p:spPr>
        <p:txBody>
          <a:bodyPr/>
          <a:lstStyle/>
          <a:p>
            <a:pPr algn="ctr"/>
            <a:r>
              <a:rPr lang="en-US" kern="0" dirty="0">
                <a:latin typeface="Times New Roman"/>
              </a:rPr>
              <a:t>§ 310-22 E. Supplementary </a:t>
            </a:r>
            <a:br>
              <a:rPr lang="en-US" kern="0" dirty="0">
                <a:latin typeface="Times New Roman"/>
              </a:rPr>
            </a:br>
            <a:r>
              <a:rPr lang="en-US" kern="0" dirty="0">
                <a:latin typeface="Times New Roman"/>
              </a:rPr>
              <a:t>Regulations</a:t>
            </a:r>
            <a:r>
              <a:rPr lang="en-US" kern="0" dirty="0">
                <a:solidFill>
                  <a:srgbClr val="000000"/>
                </a:solidFill>
                <a:latin typeface="Times New Roman"/>
              </a:rPr>
              <a:t> Cont’d</a:t>
            </a:r>
            <a:endParaRPr lang="en-US" dirty="0"/>
          </a:p>
        </p:txBody>
      </p:sp>
      <p:sp>
        <p:nvSpPr>
          <p:cNvPr id="3" name="Rectangle 2">
            <a:extLst>
              <a:ext uri="{FF2B5EF4-FFF2-40B4-BE49-F238E27FC236}">
                <a16:creationId xmlns:a16="http://schemas.microsoft.com/office/drawing/2014/main" id="{1113E891-8D3C-4B3E-9B84-111B2646CDB9}"/>
              </a:ext>
            </a:extLst>
          </p:cNvPr>
          <p:cNvSpPr/>
          <p:nvPr/>
        </p:nvSpPr>
        <p:spPr>
          <a:xfrm>
            <a:off x="255806" y="4289394"/>
            <a:ext cx="9824819" cy="2893100"/>
          </a:xfrm>
          <a:prstGeom prst="rect">
            <a:avLst/>
          </a:prstGeom>
        </p:spPr>
        <p:txBody>
          <a:bodyPr wrap="square">
            <a:spAutoFit/>
          </a:bodyPr>
          <a:lstStyle/>
          <a:p>
            <a:pPr lvl="0"/>
            <a:r>
              <a:rPr lang="en-US" sz="1400" spc="-1" dirty="0">
                <a:solidFill>
                  <a:prstClr val="black"/>
                </a:solidFill>
                <a:latin typeface="Arial" panose="020B0604020202020204" pitchFamily="34" charset="0"/>
                <a:cs typeface="Arial" panose="020B0604020202020204" pitchFamily="34" charset="0"/>
              </a:rPr>
              <a:t>Exclusion - </a:t>
            </a:r>
          </a:p>
          <a:p>
            <a:pPr lvl="0"/>
            <a:r>
              <a:rPr lang="en-US" sz="1400" b="1" u="sng" spc="-1" dirty="0">
                <a:solidFill>
                  <a:prstClr val="black"/>
                </a:solidFill>
                <a:latin typeface="Arial" panose="020B0604020202020204" pitchFamily="34" charset="0"/>
                <a:cs typeface="Arial" panose="020B0604020202020204" pitchFamily="34" charset="0"/>
              </a:rPr>
              <a:t>(c)</a:t>
            </a:r>
            <a:r>
              <a:rPr lang="en-US" sz="1400" spc="-1" dirty="0">
                <a:solidFill>
                  <a:prstClr val="black"/>
                </a:solidFill>
                <a:latin typeface="Arial" panose="020B0604020202020204" pitchFamily="34" charset="0"/>
                <a:cs typeface="Arial" panose="020B0604020202020204" pitchFamily="34" charset="0"/>
              </a:rPr>
              <a:t> The </a:t>
            </a:r>
            <a:r>
              <a:rPr lang="en-US" sz="1400" spc="-1" dirty="0">
                <a:solidFill>
                  <a:prstClr val="black"/>
                </a:solidFill>
                <a:highlight>
                  <a:srgbClr val="FFFF00"/>
                </a:highlight>
                <a:latin typeface="Arial" panose="020B0604020202020204" pitchFamily="34" charset="0"/>
                <a:cs typeface="Arial" panose="020B0604020202020204" pitchFamily="34" charset="0"/>
              </a:rPr>
              <a:t>aggregate area</a:t>
            </a:r>
            <a:r>
              <a:rPr lang="en-US" sz="1400" spc="-1" dirty="0">
                <a:solidFill>
                  <a:prstClr val="black"/>
                </a:solidFill>
                <a:latin typeface="Arial" panose="020B0604020202020204" pitchFamily="34" charset="0"/>
                <a:cs typeface="Arial" panose="020B0604020202020204" pitchFamily="34" charset="0"/>
              </a:rPr>
              <a:t>, up to a </a:t>
            </a:r>
            <a:r>
              <a:rPr lang="en-US" sz="1400" spc="-1" dirty="0">
                <a:solidFill>
                  <a:prstClr val="black"/>
                </a:solidFill>
                <a:highlight>
                  <a:srgbClr val="FFFF00"/>
                </a:highlight>
                <a:latin typeface="Arial" panose="020B0604020202020204" pitchFamily="34" charset="0"/>
                <a:cs typeface="Arial" panose="020B0604020202020204" pitchFamily="34" charset="0"/>
              </a:rPr>
              <a:t>maximum of 400 square feet</a:t>
            </a:r>
            <a:r>
              <a:rPr lang="en-US" sz="1400" spc="-1" dirty="0">
                <a:solidFill>
                  <a:prstClr val="black"/>
                </a:solidFill>
                <a:latin typeface="Arial" panose="020B0604020202020204" pitchFamily="34" charset="0"/>
                <a:cs typeface="Arial" panose="020B0604020202020204" pitchFamily="34" charset="0"/>
              </a:rPr>
              <a:t>, of </a:t>
            </a:r>
            <a:r>
              <a:rPr lang="en-US" sz="1400" spc="-1" dirty="0">
                <a:solidFill>
                  <a:prstClr val="black"/>
                </a:solidFill>
                <a:highlight>
                  <a:srgbClr val="FFFF00"/>
                </a:highlight>
                <a:latin typeface="Arial" panose="020B0604020202020204" pitchFamily="34" charset="0"/>
                <a:cs typeface="Arial" panose="020B0604020202020204" pitchFamily="34" charset="0"/>
              </a:rPr>
              <a:t>grade-level</a:t>
            </a:r>
            <a:r>
              <a:rPr lang="en-US" sz="1400" spc="-1" dirty="0">
                <a:solidFill>
                  <a:prstClr val="black"/>
                </a:solidFill>
                <a:latin typeface="Arial" panose="020B0604020202020204" pitchFamily="34" charset="0"/>
                <a:cs typeface="Arial" panose="020B0604020202020204" pitchFamily="34" charset="0"/>
              </a:rPr>
              <a:t> garage parking (whether </a:t>
            </a:r>
            <a:r>
              <a:rPr lang="en-US" sz="1400" spc="-1" dirty="0">
                <a:solidFill>
                  <a:prstClr val="black"/>
                </a:solidFill>
                <a:highlight>
                  <a:srgbClr val="FFFF00"/>
                </a:highlight>
                <a:latin typeface="Arial" panose="020B0604020202020204" pitchFamily="34" charset="0"/>
                <a:cs typeface="Arial" panose="020B0604020202020204" pitchFamily="34" charset="0"/>
              </a:rPr>
              <a:t>attached</a:t>
            </a:r>
            <a:r>
              <a:rPr lang="en-US" sz="1400" spc="-1" dirty="0">
                <a:solidFill>
                  <a:prstClr val="black"/>
                </a:solidFill>
                <a:latin typeface="Arial" panose="020B0604020202020204" pitchFamily="34" charset="0"/>
                <a:cs typeface="Arial" panose="020B0604020202020204" pitchFamily="34" charset="0"/>
              </a:rPr>
              <a:t> or </a:t>
            </a:r>
            <a:r>
              <a:rPr lang="en-US" sz="1400" spc="-1" dirty="0">
                <a:solidFill>
                  <a:prstClr val="black"/>
                </a:solidFill>
                <a:highlight>
                  <a:srgbClr val="FFFF00"/>
                </a:highlight>
                <a:latin typeface="Arial" panose="020B0604020202020204" pitchFamily="34" charset="0"/>
                <a:cs typeface="Arial" panose="020B0604020202020204" pitchFamily="34" charset="0"/>
              </a:rPr>
              <a:t>detached</a:t>
            </a:r>
            <a:r>
              <a:rPr lang="en-US" sz="1400" spc="-1" dirty="0">
                <a:solidFill>
                  <a:prstClr val="black"/>
                </a:solidFill>
                <a:latin typeface="Arial" panose="020B0604020202020204" pitchFamily="34" charset="0"/>
                <a:cs typeface="Arial" panose="020B0604020202020204" pitchFamily="34" charset="0"/>
              </a:rPr>
              <a:t>) or </a:t>
            </a:r>
            <a:r>
              <a:rPr lang="en-US" sz="1400" spc="-1" dirty="0">
                <a:solidFill>
                  <a:prstClr val="black"/>
                </a:solidFill>
                <a:highlight>
                  <a:srgbClr val="FFFF00"/>
                </a:highlight>
                <a:latin typeface="Arial" panose="020B0604020202020204" pitchFamily="34" charset="0"/>
                <a:cs typeface="Arial" panose="020B0604020202020204" pitchFamily="34" charset="0"/>
              </a:rPr>
              <a:t>basement-level parking</a:t>
            </a:r>
            <a:r>
              <a:rPr lang="en-US" sz="1400" spc="-1" dirty="0">
                <a:solidFill>
                  <a:prstClr val="black"/>
                </a:solidFill>
                <a:latin typeface="Arial" panose="020B0604020202020204" pitchFamily="34" charset="0"/>
                <a:cs typeface="Arial" panose="020B0604020202020204" pitchFamily="34" charset="0"/>
              </a:rPr>
              <a:t>. In those instances </a:t>
            </a:r>
            <a:r>
              <a:rPr lang="en-US" sz="1400" spc="-1" dirty="0">
                <a:solidFill>
                  <a:prstClr val="black"/>
                </a:solidFill>
                <a:highlight>
                  <a:srgbClr val="FFFF00"/>
                </a:highlight>
                <a:latin typeface="Arial" panose="020B0604020202020204" pitchFamily="34" charset="0"/>
                <a:cs typeface="Arial" panose="020B0604020202020204" pitchFamily="34" charset="0"/>
              </a:rPr>
              <a:t>where an additional story</a:t>
            </a:r>
            <a:r>
              <a:rPr lang="en-US" sz="1400" spc="-1" dirty="0">
                <a:solidFill>
                  <a:prstClr val="black"/>
                </a:solidFill>
                <a:latin typeface="Arial" panose="020B0604020202020204" pitchFamily="34" charset="0"/>
                <a:cs typeface="Arial" panose="020B0604020202020204" pitchFamily="34" charset="0"/>
              </a:rPr>
              <a:t> is provided </a:t>
            </a:r>
            <a:r>
              <a:rPr lang="en-US" sz="1400" spc="-1" dirty="0">
                <a:solidFill>
                  <a:prstClr val="black"/>
                </a:solidFill>
                <a:highlight>
                  <a:srgbClr val="FFFF00"/>
                </a:highlight>
                <a:latin typeface="Arial" panose="020B0604020202020204" pitchFamily="34" charset="0"/>
                <a:cs typeface="Arial" panose="020B0604020202020204" pitchFamily="34" charset="0"/>
              </a:rPr>
              <a:t>above an attached garage</a:t>
            </a:r>
            <a:r>
              <a:rPr lang="en-US" sz="1400" spc="-1" dirty="0">
                <a:solidFill>
                  <a:prstClr val="black"/>
                </a:solidFill>
                <a:latin typeface="Arial" panose="020B0604020202020204" pitchFamily="34" charset="0"/>
                <a:cs typeface="Arial" panose="020B0604020202020204" pitchFamily="34" charset="0"/>
              </a:rPr>
              <a:t>, (</a:t>
            </a:r>
            <a:r>
              <a:rPr lang="en-US" sz="1400" spc="-1" dirty="0" err="1">
                <a:solidFill>
                  <a:prstClr val="black"/>
                </a:solidFill>
                <a:latin typeface="Arial" panose="020B0604020202020204" pitchFamily="34" charset="0"/>
                <a:cs typeface="Arial" panose="020B0604020202020204" pitchFamily="34" charset="0"/>
              </a:rPr>
              <a:t>i</a:t>
            </a:r>
            <a:r>
              <a:rPr lang="en-US" sz="1400" spc="-1" dirty="0">
                <a:solidFill>
                  <a:prstClr val="black"/>
                </a:solidFill>
                <a:latin typeface="Arial" panose="020B0604020202020204" pitchFamily="34" charset="0"/>
                <a:cs typeface="Arial" panose="020B0604020202020204" pitchFamily="34" charset="0"/>
              </a:rPr>
              <a:t>) 1</a:t>
            </a:r>
            <a:r>
              <a:rPr lang="en-US" sz="1400" spc="-1" dirty="0">
                <a:solidFill>
                  <a:prstClr val="black"/>
                </a:solidFill>
                <a:highlight>
                  <a:srgbClr val="FFFF00"/>
                </a:highlight>
                <a:latin typeface="Arial" panose="020B0604020202020204" pitchFamily="34" charset="0"/>
                <a:cs typeface="Arial" panose="020B0604020202020204" pitchFamily="34" charset="0"/>
              </a:rPr>
              <a:t>00% of such floor area</a:t>
            </a:r>
            <a:r>
              <a:rPr lang="en-US" sz="1400" spc="-1" dirty="0">
                <a:solidFill>
                  <a:prstClr val="black"/>
                </a:solidFill>
                <a:latin typeface="Arial" panose="020B0604020202020204" pitchFamily="34" charset="0"/>
                <a:cs typeface="Arial" panose="020B0604020202020204" pitchFamily="34" charset="0"/>
              </a:rPr>
              <a:t> shall be</a:t>
            </a:r>
            <a:r>
              <a:rPr lang="en-US" sz="1400" spc="-1" dirty="0">
                <a:solidFill>
                  <a:prstClr val="black"/>
                </a:solidFill>
                <a:highlight>
                  <a:srgbClr val="FFFF00"/>
                </a:highlight>
                <a:latin typeface="Arial" panose="020B0604020202020204" pitchFamily="34" charset="0"/>
                <a:cs typeface="Arial" panose="020B0604020202020204" pitchFamily="34" charset="0"/>
              </a:rPr>
              <a:t> included in the FAR</a:t>
            </a:r>
            <a:r>
              <a:rPr lang="en-US" sz="1400" spc="-1" dirty="0">
                <a:solidFill>
                  <a:prstClr val="black"/>
                </a:solidFill>
                <a:latin typeface="Arial" panose="020B0604020202020204" pitchFamily="34" charset="0"/>
                <a:cs typeface="Arial" panose="020B0604020202020204" pitchFamily="34" charset="0"/>
              </a:rPr>
              <a:t> if such floor area </a:t>
            </a:r>
            <a:r>
              <a:rPr lang="en-US" sz="1400" spc="-1" dirty="0">
                <a:solidFill>
                  <a:prstClr val="black"/>
                </a:solidFill>
                <a:highlight>
                  <a:srgbClr val="FFFF00"/>
                </a:highlight>
                <a:latin typeface="Arial" panose="020B0604020202020204" pitchFamily="34" charset="0"/>
                <a:cs typeface="Arial" panose="020B0604020202020204" pitchFamily="34" charset="0"/>
              </a:rPr>
              <a:t>would not be excluded</a:t>
            </a:r>
            <a:r>
              <a:rPr lang="en-US" sz="1400" spc="-1" dirty="0">
                <a:solidFill>
                  <a:prstClr val="black"/>
                </a:solidFill>
                <a:latin typeface="Arial" panose="020B0604020202020204" pitchFamily="34" charset="0"/>
                <a:cs typeface="Arial" panose="020B0604020202020204" pitchFamily="34" charset="0"/>
              </a:rPr>
              <a:t> by applying the </a:t>
            </a:r>
            <a:r>
              <a:rPr lang="en-US" sz="1400" spc="-1" dirty="0">
                <a:solidFill>
                  <a:prstClr val="black"/>
                </a:solidFill>
                <a:highlight>
                  <a:srgbClr val="FFFF00"/>
                </a:highlight>
                <a:latin typeface="Arial" panose="020B0604020202020204" pitchFamily="34" charset="0"/>
                <a:cs typeface="Arial" panose="020B0604020202020204" pitchFamily="34" charset="0"/>
              </a:rPr>
              <a:t>attic and sloping roof limitation</a:t>
            </a:r>
            <a:r>
              <a:rPr lang="en-US" sz="1400" spc="-1" dirty="0">
                <a:solidFill>
                  <a:prstClr val="black"/>
                </a:solidFill>
                <a:latin typeface="Arial" panose="020B0604020202020204" pitchFamily="34" charset="0"/>
                <a:cs typeface="Arial" panose="020B0604020202020204" pitchFamily="34" charset="0"/>
              </a:rPr>
              <a:t>s in </a:t>
            </a:r>
            <a:r>
              <a:rPr lang="en-US" sz="1400" spc="-1" dirty="0">
                <a:solidFill>
                  <a:prstClr val="black"/>
                </a:solidFill>
                <a:highlight>
                  <a:srgbClr val="FFFF00"/>
                </a:highlight>
                <a:latin typeface="Arial" panose="020B0604020202020204" pitchFamily="34" charset="0"/>
                <a:cs typeface="Arial" panose="020B0604020202020204" pitchFamily="34" charset="0"/>
              </a:rPr>
              <a:t>Subsection E(1)(d)</a:t>
            </a:r>
            <a:r>
              <a:rPr lang="en-US" sz="1400" spc="-1" dirty="0">
                <a:solidFill>
                  <a:prstClr val="black"/>
                </a:solidFill>
                <a:latin typeface="Arial" panose="020B0604020202020204" pitchFamily="34" charset="0"/>
                <a:cs typeface="Arial" panose="020B0604020202020204" pitchFamily="34" charset="0"/>
              </a:rPr>
              <a:t> below, </a:t>
            </a:r>
            <a:r>
              <a:rPr lang="en-US" sz="1400" spc="-1" dirty="0">
                <a:solidFill>
                  <a:prstClr val="black"/>
                </a:solidFill>
                <a:highlight>
                  <a:srgbClr val="FFFF00"/>
                </a:highlight>
                <a:latin typeface="Arial" panose="020B0604020202020204" pitchFamily="34" charset="0"/>
                <a:cs typeface="Arial" panose="020B0604020202020204" pitchFamily="34" charset="0"/>
              </a:rPr>
              <a:t>and </a:t>
            </a:r>
            <a:r>
              <a:rPr lang="en-US" sz="1400" spc="-1" dirty="0">
                <a:solidFill>
                  <a:prstClr val="black"/>
                </a:solidFill>
                <a:latin typeface="Arial" panose="020B0604020202020204" pitchFamily="34" charset="0"/>
                <a:cs typeface="Arial" panose="020B0604020202020204" pitchFamily="34" charset="0"/>
              </a:rPr>
              <a:t>(ii) the</a:t>
            </a:r>
            <a:r>
              <a:rPr lang="en-US" sz="1400" spc="-1" dirty="0">
                <a:solidFill>
                  <a:prstClr val="black"/>
                </a:solidFill>
                <a:highlight>
                  <a:srgbClr val="FFFF00"/>
                </a:highlight>
                <a:latin typeface="Arial" panose="020B0604020202020204" pitchFamily="34" charset="0"/>
                <a:cs typeface="Arial" panose="020B0604020202020204" pitchFamily="34" charset="0"/>
              </a:rPr>
              <a:t> first 400 square feet only</a:t>
            </a:r>
            <a:r>
              <a:rPr lang="en-US" sz="1400" spc="-1" dirty="0">
                <a:solidFill>
                  <a:prstClr val="black"/>
                </a:solidFill>
                <a:latin typeface="Arial" panose="020B0604020202020204" pitchFamily="34" charset="0"/>
                <a:cs typeface="Arial" panose="020B0604020202020204" pitchFamily="34" charset="0"/>
              </a:rPr>
              <a:t> of such floor area immediately below the roof shall be excluded from the FAR, if the </a:t>
            </a:r>
            <a:r>
              <a:rPr lang="en-US" sz="1400" spc="-1" dirty="0">
                <a:solidFill>
                  <a:prstClr val="black"/>
                </a:solidFill>
                <a:highlight>
                  <a:srgbClr val="FFFF00"/>
                </a:highlight>
                <a:latin typeface="Arial" panose="020B0604020202020204" pitchFamily="34" charset="0"/>
                <a:cs typeface="Arial" panose="020B0604020202020204" pitchFamily="34" charset="0"/>
              </a:rPr>
              <a:t>entire floor area would otherwise be excluded</a:t>
            </a:r>
            <a:r>
              <a:rPr lang="en-US" sz="1400" spc="-1" dirty="0">
                <a:solidFill>
                  <a:prstClr val="black"/>
                </a:solidFill>
                <a:latin typeface="Arial" panose="020B0604020202020204" pitchFamily="34" charset="0"/>
                <a:cs typeface="Arial" panose="020B0604020202020204" pitchFamily="34" charset="0"/>
              </a:rPr>
              <a:t> pursuant to the </a:t>
            </a:r>
            <a:r>
              <a:rPr lang="en-US" sz="1400" spc="-1" dirty="0">
                <a:solidFill>
                  <a:prstClr val="black"/>
                </a:solidFill>
                <a:highlight>
                  <a:srgbClr val="FFFF00"/>
                </a:highlight>
                <a:latin typeface="Arial" panose="020B0604020202020204" pitchFamily="34" charset="0"/>
                <a:cs typeface="Arial" panose="020B0604020202020204" pitchFamily="34" charset="0"/>
              </a:rPr>
              <a:t>attic and sloping roof</a:t>
            </a:r>
            <a:r>
              <a:rPr lang="en-US" sz="1400" spc="-1" dirty="0">
                <a:solidFill>
                  <a:prstClr val="black"/>
                </a:solidFill>
                <a:latin typeface="Arial" panose="020B0604020202020204" pitchFamily="34" charset="0"/>
                <a:cs typeface="Arial" panose="020B0604020202020204" pitchFamily="34" charset="0"/>
              </a:rPr>
              <a:t> limitations in </a:t>
            </a:r>
            <a:r>
              <a:rPr lang="en-US" sz="1400" spc="-1" dirty="0">
                <a:solidFill>
                  <a:prstClr val="black"/>
                </a:solidFill>
                <a:highlight>
                  <a:srgbClr val="FFFF00"/>
                </a:highlight>
                <a:latin typeface="Arial" panose="020B0604020202020204" pitchFamily="34" charset="0"/>
                <a:cs typeface="Arial" panose="020B0604020202020204" pitchFamily="34" charset="0"/>
              </a:rPr>
              <a:t>Subsection E(1)(d</a:t>
            </a:r>
            <a:r>
              <a:rPr lang="en-US" sz="1400" spc="-1" dirty="0">
                <a:solidFill>
                  <a:prstClr val="black"/>
                </a:solidFill>
                <a:latin typeface="Arial" panose="020B0604020202020204" pitchFamily="34" charset="0"/>
                <a:cs typeface="Arial" panose="020B0604020202020204" pitchFamily="34" charset="0"/>
              </a:rPr>
              <a:t>) below. In those instances where an </a:t>
            </a:r>
            <a:r>
              <a:rPr lang="en-US" sz="1400" spc="-1" dirty="0">
                <a:solidFill>
                  <a:prstClr val="black"/>
                </a:solidFill>
                <a:highlight>
                  <a:srgbClr val="FFFF00"/>
                </a:highlight>
                <a:latin typeface="Arial" panose="020B0604020202020204" pitchFamily="34" charset="0"/>
                <a:cs typeface="Arial" panose="020B0604020202020204" pitchFamily="34" charset="0"/>
              </a:rPr>
              <a:t>additional story is provided</a:t>
            </a:r>
            <a:r>
              <a:rPr lang="en-US" sz="1400" spc="-1" dirty="0">
                <a:solidFill>
                  <a:prstClr val="black"/>
                </a:solidFill>
                <a:latin typeface="Arial" panose="020B0604020202020204" pitchFamily="34" charset="0"/>
                <a:cs typeface="Arial" panose="020B0604020202020204" pitchFamily="34" charset="0"/>
              </a:rPr>
              <a:t> above a </a:t>
            </a:r>
            <a:r>
              <a:rPr lang="en-US" sz="1400" spc="-1" dirty="0">
                <a:solidFill>
                  <a:prstClr val="black"/>
                </a:solidFill>
                <a:highlight>
                  <a:srgbClr val="FFFF00"/>
                </a:highlight>
                <a:latin typeface="Arial" panose="020B0604020202020204" pitchFamily="34" charset="0"/>
                <a:cs typeface="Arial" panose="020B0604020202020204" pitchFamily="34" charset="0"/>
              </a:rPr>
              <a:t>detached garage,</a:t>
            </a:r>
            <a:r>
              <a:rPr lang="en-US" sz="1400" spc="-1" dirty="0">
                <a:solidFill>
                  <a:prstClr val="black"/>
                </a:solidFill>
                <a:latin typeface="Arial" panose="020B0604020202020204" pitchFamily="34" charset="0"/>
                <a:cs typeface="Arial" panose="020B0604020202020204" pitchFamily="34" charset="0"/>
              </a:rPr>
              <a:t> (</a:t>
            </a:r>
            <a:r>
              <a:rPr lang="en-US" sz="1400" spc="-1" dirty="0" err="1">
                <a:solidFill>
                  <a:prstClr val="black"/>
                </a:solidFill>
                <a:latin typeface="Arial" panose="020B0604020202020204" pitchFamily="34" charset="0"/>
                <a:cs typeface="Arial" panose="020B0604020202020204" pitchFamily="34" charset="0"/>
              </a:rPr>
              <a:t>i</a:t>
            </a:r>
            <a:r>
              <a:rPr lang="en-US" sz="1400" spc="-1" dirty="0">
                <a:solidFill>
                  <a:prstClr val="black"/>
                </a:solidFill>
                <a:latin typeface="Arial" panose="020B0604020202020204" pitchFamily="34" charset="0"/>
                <a:cs typeface="Arial" panose="020B0604020202020204" pitchFamily="34" charset="0"/>
              </a:rPr>
              <a:t>) 100% of such floor area shall be included in the FAR if such floor area would not be excluded by applying the attic and sloping roof limitations in Subsection E(1)(d) below, and (ii) the first 400 square feet only of such floor area immediately below the roof shall be excluded from the FAR, provided that (I) the entire floor area would otherwise be excluded pursuant to the attic and sloping roof limitations in Subsection E(1)(d) below and (II) the 400 square foot exclusion referenced at (ii) above shall be reduced (but not below zero) by the amount (measured in square feet), if any, by which the total square footage of the floor area immediately below the roof exceeds 400 square feet. </a:t>
            </a:r>
          </a:p>
        </p:txBody>
      </p:sp>
      <p:pic>
        <p:nvPicPr>
          <p:cNvPr id="4" name="Picture 3">
            <a:extLst>
              <a:ext uri="{FF2B5EF4-FFF2-40B4-BE49-F238E27FC236}">
                <a16:creationId xmlns:a16="http://schemas.microsoft.com/office/drawing/2014/main" id="{FF71527A-93D7-4966-AC4B-556807D95B49}"/>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2" y="500251"/>
            <a:ext cx="1315240" cy="1329522"/>
          </a:xfrm>
          <a:prstGeom prst="rect">
            <a:avLst/>
          </a:prstGeom>
          <a:effectLst>
            <a:outerShdw blurRad="50800" dist="50800" dir="5400000" algn="ctr" rotWithShape="0">
              <a:srgbClr val="000000">
                <a:alpha val="27000"/>
              </a:srgbClr>
            </a:outerShdw>
          </a:effectLst>
        </p:spPr>
      </p:pic>
    </p:spTree>
    <p:extLst>
      <p:ext uri="{BB962C8B-B14F-4D97-AF65-F5344CB8AC3E}">
        <p14:creationId xmlns:p14="http://schemas.microsoft.com/office/powerpoint/2010/main" val="1592493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428760" y="2055227"/>
            <a:ext cx="9071640" cy="1320943"/>
          </a:xfrm>
          <a:prstGeom prst="rect">
            <a:avLst/>
          </a:prstGeom>
          <a:noFill/>
          <a:ln w="0">
            <a:noFill/>
          </a:ln>
        </p:spPr>
        <p:txBody>
          <a:bodyPr lIns="0" tIns="0" rIns="0" bIns="0" anchor="ctr">
            <a:normAutofit fontScale="97000"/>
          </a:bodyPr>
          <a:lstStyle/>
          <a:p>
            <a:pPr algn="ctr"/>
            <a:r>
              <a:rPr lang="en-US" sz="4400" b="0" strike="noStrike" spc="-1" dirty="0">
                <a:solidFill>
                  <a:srgbClr val="000000"/>
                </a:solidFill>
                <a:latin typeface="Times New Roman"/>
              </a:rPr>
              <a:t>Village of Bronxville Municipal Code-  Significant Changes Explained</a:t>
            </a:r>
          </a:p>
        </p:txBody>
      </p:sp>
      <p:sp>
        <p:nvSpPr>
          <p:cNvPr id="173" name="TextShape 2"/>
          <p:cNvSpPr txBox="1"/>
          <p:nvPr/>
        </p:nvSpPr>
        <p:spPr>
          <a:xfrm>
            <a:off x="529560" y="4041983"/>
            <a:ext cx="8870040" cy="3457800"/>
          </a:xfrm>
          <a:prstGeom prst="rect">
            <a:avLst/>
          </a:prstGeom>
          <a:noFill/>
          <a:ln w="0">
            <a:noFill/>
          </a:ln>
        </p:spPr>
        <p:txBody>
          <a:bodyPr lIns="0" tIns="0" rIns="0" bIns="0">
            <a:normAutofit fontScale="92500" lnSpcReduction="20000"/>
          </a:bodyPr>
          <a:lstStyle/>
          <a:p>
            <a:pPr marL="432000" indent="-324000" algn="ctr">
              <a:spcAft>
                <a:spcPts val="1414"/>
              </a:spcAft>
            </a:pPr>
            <a:r>
              <a:rPr lang="en-US" sz="3200" b="0" strike="noStrike" spc="-1" dirty="0">
                <a:solidFill>
                  <a:srgbClr val="000000"/>
                </a:solidFill>
                <a:latin typeface="Times New Roman"/>
              </a:rPr>
              <a:t>Effective January 11, 2021</a:t>
            </a:r>
          </a:p>
          <a:p>
            <a:pPr marL="432000" indent="-324000" algn="ctr">
              <a:spcAft>
                <a:spcPts val="1414"/>
              </a:spcAft>
              <a:buClr>
                <a:srgbClr val="000000"/>
              </a:buClr>
              <a:buSzPct val="45000"/>
              <a:buFont typeface="Wingdings" charset="2"/>
              <a:buChar char=""/>
            </a:pPr>
            <a:r>
              <a:rPr lang="en-US" sz="3200" b="0" strike="noStrike" spc="-1" dirty="0">
                <a:solidFill>
                  <a:srgbClr val="000000"/>
                </a:solidFill>
                <a:latin typeface="Times New Roman"/>
              </a:rPr>
              <a:t>Local Law #1-2021 Site Plan Approval requirements for One Family Dwellings</a:t>
            </a:r>
          </a:p>
          <a:p>
            <a:pPr marL="432000" indent="-324000" algn="ctr">
              <a:spcAft>
                <a:spcPts val="1414"/>
              </a:spcAft>
              <a:buClr>
                <a:srgbClr val="000000"/>
              </a:buClr>
              <a:buSzPct val="45000"/>
              <a:buFont typeface="Wingdings" charset="2"/>
              <a:buChar char=""/>
            </a:pPr>
            <a:r>
              <a:rPr lang="en-US" sz="3200" b="1" u="sng" strike="noStrike" spc="-1" dirty="0">
                <a:solidFill>
                  <a:srgbClr val="000000"/>
                </a:solidFill>
                <a:latin typeface="Times New Roman"/>
              </a:rPr>
              <a:t>Local Law #2 2021 Update definitions; Adjustment to Bulk Requirements</a:t>
            </a:r>
          </a:p>
          <a:p>
            <a:pPr marL="432000" indent="-324000" algn="ctr">
              <a:spcAft>
                <a:spcPts val="1414"/>
              </a:spcAft>
              <a:buClr>
                <a:srgbClr val="000000"/>
              </a:buClr>
              <a:buSzPct val="45000"/>
              <a:buFont typeface="Wingdings" charset="2"/>
              <a:buChar char=""/>
            </a:pPr>
            <a:r>
              <a:rPr lang="en-US" sz="3200" b="0" strike="noStrike" spc="-1" dirty="0">
                <a:solidFill>
                  <a:srgbClr val="000000"/>
                </a:solidFill>
                <a:latin typeface="Times New Roman"/>
              </a:rPr>
              <a:t>Local Law #4 – 2021 Notice Requirements</a:t>
            </a:r>
          </a:p>
          <a:p>
            <a:pPr marL="432000" indent="-324000" algn="ctr">
              <a:spcAft>
                <a:spcPts val="1414"/>
              </a:spcAft>
            </a:pPr>
            <a:r>
              <a:rPr lang="en-US" sz="3200" b="0" strike="noStrike" spc="-1" dirty="0">
                <a:solidFill>
                  <a:srgbClr val="000000"/>
                </a:solidFill>
                <a:latin typeface="Times New Roman"/>
              </a:rPr>
              <a:t> </a:t>
            </a:r>
          </a:p>
        </p:txBody>
      </p:sp>
      <p:pic>
        <p:nvPicPr>
          <p:cNvPr id="3" name="Picture 2">
            <a:extLst>
              <a:ext uri="{FF2B5EF4-FFF2-40B4-BE49-F238E27FC236}">
                <a16:creationId xmlns:a16="http://schemas.microsoft.com/office/drawing/2014/main" id="{B16010C8-813C-44F2-91EF-7E8E6083A9B7}"/>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06960" y="0"/>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2AE71-4F0C-4700-9737-DCEEFCA003FF}"/>
              </a:ext>
            </a:extLst>
          </p:cNvPr>
          <p:cNvSpPr>
            <a:spLocks noGrp="1"/>
          </p:cNvSpPr>
          <p:nvPr>
            <p:ph type="title"/>
          </p:nvPr>
        </p:nvSpPr>
        <p:spPr>
          <a:xfrm>
            <a:off x="289238" y="2585322"/>
            <a:ext cx="9259711" cy="1262160"/>
          </a:xfrm>
        </p:spPr>
        <p:txBody>
          <a:bodyPr/>
          <a:lstStyle/>
          <a:p>
            <a:pPr algn="ctr"/>
            <a:r>
              <a:rPr lang="en-US" kern="0" dirty="0">
                <a:latin typeface="Times New Roman"/>
              </a:rPr>
              <a:t>§ 310-22 E. Supplementary </a:t>
            </a:r>
            <a:br>
              <a:rPr lang="en-US" kern="0" dirty="0">
                <a:latin typeface="Times New Roman"/>
              </a:rPr>
            </a:br>
            <a:r>
              <a:rPr lang="en-US" kern="0" dirty="0">
                <a:latin typeface="Times New Roman"/>
              </a:rPr>
              <a:t>Regulations</a:t>
            </a:r>
            <a:r>
              <a:rPr lang="en-US" kern="0" dirty="0">
                <a:solidFill>
                  <a:srgbClr val="000000"/>
                </a:solidFill>
                <a:latin typeface="Times New Roman"/>
              </a:rPr>
              <a:t> Cont’d</a:t>
            </a:r>
            <a:endParaRPr lang="en-US" dirty="0"/>
          </a:p>
        </p:txBody>
      </p:sp>
      <p:sp>
        <p:nvSpPr>
          <p:cNvPr id="3" name="Rectangle 2">
            <a:extLst>
              <a:ext uri="{FF2B5EF4-FFF2-40B4-BE49-F238E27FC236}">
                <a16:creationId xmlns:a16="http://schemas.microsoft.com/office/drawing/2014/main" id="{A0B06201-10C7-4224-BE0B-01BEAB2F5ADF}"/>
              </a:ext>
            </a:extLst>
          </p:cNvPr>
          <p:cNvSpPr/>
          <p:nvPr/>
        </p:nvSpPr>
        <p:spPr>
          <a:xfrm>
            <a:off x="289237" y="4412649"/>
            <a:ext cx="9502147" cy="2585323"/>
          </a:xfrm>
          <a:prstGeom prst="rect">
            <a:avLst/>
          </a:prstGeom>
        </p:spPr>
        <p:txBody>
          <a:bodyPr wrap="square">
            <a:spAutoFit/>
          </a:bodyPr>
          <a:lstStyle/>
          <a:p>
            <a:r>
              <a:rPr lang="en-US" spc="-1" dirty="0">
                <a:solidFill>
                  <a:prstClr val="black"/>
                </a:solidFill>
                <a:latin typeface="Arial" panose="020B0604020202020204" pitchFamily="34" charset="0"/>
                <a:cs typeface="Arial" panose="020B0604020202020204" pitchFamily="34" charset="0"/>
              </a:rPr>
              <a:t>Exception-</a:t>
            </a:r>
          </a:p>
          <a:p>
            <a:r>
              <a:rPr lang="en-US" spc="-1" dirty="0">
                <a:solidFill>
                  <a:prstClr val="black"/>
                </a:solidFill>
                <a:latin typeface="Arial" panose="020B0604020202020204" pitchFamily="34" charset="0"/>
                <a:cs typeface="Arial" panose="020B0604020202020204" pitchFamily="34" charset="0"/>
              </a:rPr>
              <a:t>(d) Except as provided above, the </a:t>
            </a:r>
            <a:r>
              <a:rPr lang="en-US" spc="-1" dirty="0">
                <a:solidFill>
                  <a:prstClr val="black"/>
                </a:solidFill>
                <a:highlight>
                  <a:srgbClr val="FFFF00"/>
                </a:highlight>
                <a:latin typeface="Arial" panose="020B0604020202020204" pitchFamily="34" charset="0"/>
                <a:cs typeface="Arial" panose="020B0604020202020204" pitchFamily="34" charset="0"/>
              </a:rPr>
              <a:t>aggregate area of all unfinished or finished space in an attic or under a sloping roof,</a:t>
            </a:r>
            <a:r>
              <a:rPr lang="en-US" spc="-1" dirty="0">
                <a:solidFill>
                  <a:prstClr val="black"/>
                </a:solidFill>
                <a:latin typeface="Arial" panose="020B0604020202020204" pitchFamily="34" charset="0"/>
                <a:cs typeface="Arial" panose="020B0604020202020204" pitchFamily="34" charset="0"/>
              </a:rPr>
              <a:t> provided t</a:t>
            </a:r>
            <a:r>
              <a:rPr lang="en-US" spc="-1" dirty="0">
                <a:solidFill>
                  <a:prstClr val="black"/>
                </a:solidFill>
                <a:highlight>
                  <a:srgbClr val="FFFF00"/>
                </a:highlight>
                <a:latin typeface="Arial" panose="020B0604020202020204" pitchFamily="34" charset="0"/>
                <a:cs typeface="Arial" panose="020B0604020202020204" pitchFamily="34" charset="0"/>
              </a:rPr>
              <a:t>hat the total exterior width of all dormers does not exceed 30%</a:t>
            </a:r>
            <a:r>
              <a:rPr lang="en-US" spc="-1" dirty="0">
                <a:solidFill>
                  <a:prstClr val="black"/>
                </a:solidFill>
                <a:latin typeface="Arial" panose="020B0604020202020204" pitchFamily="34" charset="0"/>
                <a:cs typeface="Arial" panose="020B0604020202020204" pitchFamily="34" charset="0"/>
              </a:rPr>
              <a:t> of the exterior linear width of the portion of the roof upon which they are situated. The exterior linear width of the roof shall be measured from end to end at the widest point of the roof. Where the linear width of the dormers exceeds the limitation above, the total area in the attic or under the sloping roof shall be included in the calculation of FAR, except for that floor area where the vertical distance between the top of the floor beams and the structural ceiling level is five feet or less. </a:t>
            </a:r>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6025F1BD-FBF8-4323-90B9-04A9F80E54E6}"/>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1" y="350932"/>
            <a:ext cx="1315240" cy="1329522"/>
          </a:xfrm>
          <a:prstGeom prst="rect">
            <a:avLst/>
          </a:prstGeom>
          <a:effectLst>
            <a:outerShdw blurRad="50800" dist="50800" dir="5400000" algn="ctr" rotWithShape="0">
              <a:srgbClr val="000000">
                <a:alpha val="27000"/>
              </a:srgbClr>
            </a:outerShdw>
          </a:effectLst>
        </p:spPr>
      </p:pic>
    </p:spTree>
    <p:extLst>
      <p:ext uri="{BB962C8B-B14F-4D97-AF65-F5344CB8AC3E}">
        <p14:creationId xmlns:p14="http://schemas.microsoft.com/office/powerpoint/2010/main" val="2527696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CA964-0D5F-4955-B0DD-CC65F852EF33}"/>
              </a:ext>
            </a:extLst>
          </p:cNvPr>
          <p:cNvSpPr>
            <a:spLocks noGrp="1"/>
          </p:cNvSpPr>
          <p:nvPr>
            <p:ph type="title"/>
          </p:nvPr>
        </p:nvSpPr>
        <p:spPr/>
        <p:txBody>
          <a:bodyPr/>
          <a:lstStyle/>
          <a:p>
            <a:r>
              <a:rPr lang="en-US" dirty="0"/>
              <a:t>Section 9 Grandfathering</a:t>
            </a:r>
          </a:p>
        </p:txBody>
      </p:sp>
      <p:sp>
        <p:nvSpPr>
          <p:cNvPr id="3" name="Rectangle 2">
            <a:extLst>
              <a:ext uri="{FF2B5EF4-FFF2-40B4-BE49-F238E27FC236}">
                <a16:creationId xmlns:a16="http://schemas.microsoft.com/office/drawing/2014/main" id="{EE9BC8CE-3B90-49E8-BA7C-0674E365C753}"/>
              </a:ext>
            </a:extLst>
          </p:cNvPr>
          <p:cNvSpPr/>
          <p:nvPr/>
        </p:nvSpPr>
        <p:spPr>
          <a:xfrm>
            <a:off x="503584" y="2487177"/>
            <a:ext cx="8883998" cy="1477328"/>
          </a:xfrm>
          <a:prstGeom prst="rect">
            <a:avLst/>
          </a:prstGeom>
        </p:spPr>
        <p:txBody>
          <a:bodyPr wrap="square">
            <a:spAutoFit/>
          </a:bodyPr>
          <a:lstStyle/>
          <a:p>
            <a:r>
              <a:rPr lang="en-US" dirty="0"/>
              <a:t>Section 9: Grandfathering. The provisions of this local law which make the area requirements of the Code ( including, but not limited to, bulk, height, dimensions, yard, and setbacks) more restrictive than those in effect immediately preceding the effective date of this law shall not apply to improvements for which a complete Building Permit application is filed with the Village' s Building Department prior to January 11, 2021. </a:t>
            </a:r>
          </a:p>
        </p:txBody>
      </p:sp>
    </p:spTree>
    <p:extLst>
      <p:ext uri="{BB962C8B-B14F-4D97-AF65-F5344CB8AC3E}">
        <p14:creationId xmlns:p14="http://schemas.microsoft.com/office/powerpoint/2010/main" val="1862637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extShape 2"/>
          <p:cNvSpPr txBox="1"/>
          <p:nvPr/>
        </p:nvSpPr>
        <p:spPr>
          <a:xfrm>
            <a:off x="1461552" y="2416629"/>
            <a:ext cx="7157520" cy="3566159"/>
          </a:xfrm>
          <a:prstGeom prst="rect">
            <a:avLst/>
          </a:prstGeom>
          <a:noFill/>
          <a:ln w="0">
            <a:noFill/>
          </a:ln>
        </p:spPr>
        <p:txBody>
          <a:bodyPr lIns="90000" tIns="45000" rIns="90000" bIns="45000">
            <a:noAutofit/>
          </a:bodyPr>
          <a:lstStyle/>
          <a:p>
            <a:pPr algn="ctr"/>
            <a:r>
              <a:rPr lang="en-US" sz="2400" b="0" strike="noStrike" spc="-1" dirty="0">
                <a:latin typeface="Arial" panose="020B0604020202020204" pitchFamily="34" charset="0"/>
                <a:cs typeface="Arial" panose="020B0604020202020204" pitchFamily="34" charset="0"/>
              </a:rPr>
              <a:t>Village of Bronxville Municipal Code-  Significant Changes Explained </a:t>
            </a:r>
            <a:br>
              <a:rPr sz="2400" dirty="0">
                <a:latin typeface="Arial" panose="020B0604020202020204" pitchFamily="34" charset="0"/>
                <a:cs typeface="Arial" panose="020B0604020202020204" pitchFamily="34" charset="0"/>
              </a:rPr>
            </a:br>
            <a:r>
              <a:rPr lang="en-US" sz="2400" b="0" strike="noStrike" spc="-1" dirty="0">
                <a:latin typeface="Arial" panose="020B0604020202020204" pitchFamily="34" charset="0"/>
                <a:cs typeface="Arial" panose="020B0604020202020204" pitchFamily="34" charset="0"/>
              </a:rPr>
              <a:t>Paul Taft, Village of Bronxville Building Inspector </a:t>
            </a:r>
            <a:br>
              <a:rPr sz="2400" dirty="0">
                <a:latin typeface="Arial" panose="020B0604020202020204" pitchFamily="34" charset="0"/>
                <a:cs typeface="Arial" panose="020B0604020202020204" pitchFamily="34" charset="0"/>
              </a:rPr>
            </a:br>
            <a:r>
              <a:rPr lang="en-US" sz="2400" b="0" strike="noStrike" spc="-1" dirty="0">
                <a:latin typeface="Arial" panose="020B0604020202020204" pitchFamily="34" charset="0"/>
                <a:cs typeface="Arial" panose="020B0604020202020204" pitchFamily="34" charset="0"/>
                <a:hlinkClick r:id="rId2"/>
              </a:rPr>
              <a:t>ptaft@vobny.com</a:t>
            </a:r>
            <a:endParaRPr lang="en-US" sz="2400" b="0" strike="noStrike" spc="-1" dirty="0">
              <a:latin typeface="Arial" panose="020B0604020202020204" pitchFamily="34" charset="0"/>
              <a:cs typeface="Arial" panose="020B0604020202020204" pitchFamily="34" charset="0"/>
            </a:endParaRPr>
          </a:p>
          <a:p>
            <a:pPr algn="ctr"/>
            <a:r>
              <a:rPr lang="en-US" sz="2400" b="0" strike="noStrike" spc="-1" dirty="0">
                <a:latin typeface="Arial" panose="020B0604020202020204" pitchFamily="34" charset="0"/>
                <a:cs typeface="Arial" panose="020B0604020202020204" pitchFamily="34" charset="0"/>
              </a:rPr>
              <a:t>914-337-7338 Office</a:t>
            </a:r>
          </a:p>
          <a:p>
            <a:pPr algn="ctr"/>
            <a:r>
              <a:rPr lang="en-US" sz="2400" b="0" strike="noStrike" spc="-1" dirty="0">
                <a:latin typeface="Arial" panose="020B0604020202020204" pitchFamily="34" charset="0"/>
                <a:cs typeface="Arial" panose="020B0604020202020204" pitchFamily="34" charset="0"/>
                <a:hlinkClick r:id="rId3"/>
              </a:rPr>
              <a:t>https://www.villageofbronxville.com/building</a:t>
            </a:r>
            <a:endParaRPr lang="en-US" sz="2400" b="0" strike="noStrike" spc="-1" dirty="0">
              <a:latin typeface="Arial" panose="020B0604020202020204" pitchFamily="34" charset="0"/>
              <a:cs typeface="Arial" panose="020B0604020202020204" pitchFamily="34" charset="0"/>
            </a:endParaRPr>
          </a:p>
          <a:p>
            <a:pPr algn="ctr"/>
            <a:endParaRPr lang="en-US" sz="2400" b="0" strike="noStrike" spc="-1" dirty="0">
              <a:latin typeface="Arial" panose="020B0604020202020204" pitchFamily="34" charset="0"/>
              <a:cs typeface="Arial" panose="020B0604020202020204" pitchFamily="34" charset="0"/>
            </a:endParaRPr>
          </a:p>
          <a:p>
            <a:pPr algn="ctr"/>
            <a:r>
              <a:rPr lang="en-US" sz="2400" b="0" strike="noStrike" spc="-1" dirty="0">
                <a:latin typeface="Arial" panose="020B0604020202020204" pitchFamily="34" charset="0"/>
                <a:cs typeface="Arial" panose="020B0604020202020204" pitchFamily="34" charset="0"/>
                <a:hlinkClick r:id="rId4"/>
              </a:rPr>
              <a:t>https://ecode360.com/BR1468?needHash=true</a:t>
            </a:r>
            <a:r>
              <a:rPr lang="en-US" sz="2400" b="0" strike="noStrike" spc="-1" dirty="0">
                <a:latin typeface="Arial" panose="020B0604020202020204" pitchFamily="34" charset="0"/>
                <a:cs typeface="Arial" panose="020B0604020202020204" pitchFamily="34" charset="0"/>
              </a:rPr>
              <a:t> </a:t>
            </a:r>
          </a:p>
        </p:txBody>
      </p:sp>
      <p:pic>
        <p:nvPicPr>
          <p:cNvPr id="5" name="Picture 4">
            <a:extLst>
              <a:ext uri="{FF2B5EF4-FFF2-40B4-BE49-F238E27FC236}">
                <a16:creationId xmlns:a16="http://schemas.microsoft.com/office/drawing/2014/main" id="{18BAE503-E678-43BC-8975-486E3E753B35}"/>
              </a:ext>
            </a:extLst>
          </p:cNvPr>
          <p:cNvPicPr>
            <a:picLocks noChangeAspect="1"/>
          </p:cNvPicPr>
          <p:nvPr/>
        </p:nvPicPr>
        <p:blipFill>
          <a:blip r:embed="rId5">
            <a:alphaModFix amt="73000"/>
            <a:extLst>
              <a:ext uri="{28A0092B-C50C-407E-A947-70E740481C1C}">
                <a14:useLocalDpi xmlns:a14="http://schemas.microsoft.com/office/drawing/2010/main" val="0"/>
              </a:ext>
            </a:extLst>
          </a:blip>
          <a:stretch>
            <a:fillRect/>
          </a:stretch>
        </p:blipFill>
        <p:spPr>
          <a:xfrm>
            <a:off x="4382692" y="388167"/>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993628" y="1379314"/>
            <a:ext cx="7704000" cy="1856880"/>
          </a:xfrm>
          <a:prstGeom prst="rect">
            <a:avLst/>
          </a:prstGeom>
          <a:noFill/>
          <a:ln w="0">
            <a:noFill/>
          </a:ln>
        </p:spPr>
        <p:txBody>
          <a:bodyPr lIns="0" tIns="0" rIns="0" bIns="0" anchor="ctr">
            <a:noAutofit/>
          </a:bodyPr>
          <a:lstStyle/>
          <a:p>
            <a:pPr algn="ctr"/>
            <a:r>
              <a:rPr lang="en-US" sz="4400" b="0" strike="noStrike" spc="-1" dirty="0">
                <a:solidFill>
                  <a:srgbClr val="000000"/>
                </a:solidFill>
                <a:latin typeface="Times New Roman"/>
              </a:rPr>
              <a:t>Why have the Village of Bronxville Municipal Codes been updated?</a:t>
            </a:r>
          </a:p>
        </p:txBody>
      </p:sp>
      <p:sp>
        <p:nvSpPr>
          <p:cNvPr id="175" name="TextShape 2"/>
          <p:cNvSpPr txBox="1"/>
          <p:nvPr/>
        </p:nvSpPr>
        <p:spPr>
          <a:xfrm>
            <a:off x="410608" y="3571714"/>
            <a:ext cx="8870040" cy="3429977"/>
          </a:xfrm>
          <a:prstGeom prst="rect">
            <a:avLst/>
          </a:prstGeom>
          <a:noFill/>
          <a:ln w="0">
            <a:noFill/>
          </a:ln>
        </p:spPr>
        <p:txBody>
          <a:bodyPr lIns="0" tIns="0" rIns="0" bIns="0">
            <a:normAutofit/>
          </a:bodyPr>
          <a:lstStyle/>
          <a:p>
            <a:pPr marL="864000" lvl="1" indent="-324000">
              <a:spcAft>
                <a:spcPts val="1134"/>
              </a:spcAft>
              <a:buClr>
                <a:srgbClr val="000000"/>
              </a:buClr>
              <a:buSzPct val="75000"/>
              <a:buFont typeface="Wingdings" charset="2"/>
              <a:buChar char=""/>
            </a:pPr>
            <a:r>
              <a:rPr lang="en-US" sz="2000" b="0" strike="noStrike" spc="-1" dirty="0">
                <a:solidFill>
                  <a:srgbClr val="000000"/>
                </a:solidFill>
                <a:latin typeface="Times New Roman"/>
              </a:rPr>
              <a:t>Comprehensive Plan – Survey</a:t>
            </a:r>
          </a:p>
          <a:p>
            <a:pPr marL="864000" lvl="1" indent="-324000">
              <a:spcAft>
                <a:spcPts val="1134"/>
              </a:spcAft>
              <a:buClr>
                <a:srgbClr val="000000"/>
              </a:buClr>
              <a:buSzPct val="75000"/>
              <a:buFont typeface="Symbol" charset="2"/>
              <a:buChar char=""/>
            </a:pPr>
            <a:r>
              <a:rPr lang="en-US" sz="2000" b="0" strike="noStrike" spc="-1" dirty="0">
                <a:solidFill>
                  <a:srgbClr val="000000"/>
                </a:solidFill>
                <a:latin typeface="Times New Roman"/>
              </a:rPr>
              <a:t>In response to the survey, specifically questions 1, 4, 15, 36  &amp; 37 the code has been revised.</a:t>
            </a:r>
          </a:p>
          <a:p>
            <a:pPr marL="864000" lvl="1" indent="-324000">
              <a:spcAft>
                <a:spcPts val="1134"/>
              </a:spcAft>
              <a:buClr>
                <a:srgbClr val="000000"/>
              </a:buClr>
              <a:buSzPct val="75000"/>
              <a:buFont typeface="Wingdings" charset="2"/>
              <a:buChar char=""/>
              <a:tabLst>
                <a:tab pos="0" algn="l"/>
              </a:tabLst>
            </a:pPr>
            <a:r>
              <a:rPr lang="en-US" sz="2000" b="0" strike="noStrike" spc="-1" dirty="0">
                <a:solidFill>
                  <a:srgbClr val="000000"/>
                </a:solidFill>
                <a:latin typeface="Times New Roman"/>
              </a:rPr>
              <a:t>Updating Definitions were completed to provide a more clear understanding of requirements</a:t>
            </a:r>
          </a:p>
          <a:p>
            <a:pPr marL="864000" lvl="1" indent="-324000">
              <a:spcAft>
                <a:spcPts val="1134"/>
              </a:spcAft>
              <a:buClr>
                <a:srgbClr val="000000"/>
              </a:buClr>
              <a:buSzPct val="75000"/>
              <a:buFont typeface="Wingdings" charset="2"/>
              <a:buChar char=""/>
            </a:pPr>
            <a:r>
              <a:rPr lang="en-US" sz="2000" b="0" strike="noStrike" spc="-1" dirty="0">
                <a:solidFill>
                  <a:srgbClr val="000000"/>
                </a:solidFill>
                <a:latin typeface="Times New Roman"/>
              </a:rPr>
              <a:t>Provide neighbors with notice of building permit applications submitted to avoid the surprise contractor showing up as first notice of a construction project including exterior work</a:t>
            </a:r>
          </a:p>
        </p:txBody>
      </p:sp>
      <p:pic>
        <p:nvPicPr>
          <p:cNvPr id="4" name="Picture 3">
            <a:extLst>
              <a:ext uri="{FF2B5EF4-FFF2-40B4-BE49-F238E27FC236}">
                <a16:creationId xmlns:a16="http://schemas.microsoft.com/office/drawing/2014/main" id="{21F01F8D-6FEF-4C0D-843B-3711CA099CC0}"/>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8741980" y="59892"/>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extShape 1"/>
          <p:cNvSpPr txBox="1"/>
          <p:nvPr/>
        </p:nvSpPr>
        <p:spPr>
          <a:xfrm>
            <a:off x="1188312" y="2153753"/>
            <a:ext cx="7704000" cy="1238040"/>
          </a:xfrm>
          <a:prstGeom prst="rect">
            <a:avLst/>
          </a:prstGeom>
          <a:noFill/>
          <a:ln w="0">
            <a:noFill/>
          </a:ln>
        </p:spPr>
        <p:txBody>
          <a:bodyPr lIns="0" tIns="0" rIns="0" bIns="0" anchor="ctr">
            <a:noAutofit/>
          </a:bodyPr>
          <a:lstStyle/>
          <a:p>
            <a:pPr algn="ctr"/>
            <a:r>
              <a:rPr lang="en-US" sz="3600" b="1" u="sng" strike="noStrike" spc="-1" dirty="0">
                <a:solidFill>
                  <a:srgbClr val="000000"/>
                </a:solidFill>
                <a:latin typeface="Times New Roman"/>
              </a:rPr>
              <a:t>LL#2 – 2021 Amend Chapter 310</a:t>
            </a:r>
          </a:p>
        </p:txBody>
      </p:sp>
      <p:sp>
        <p:nvSpPr>
          <p:cNvPr id="177" name="TextShape 2"/>
          <p:cNvSpPr txBox="1"/>
          <p:nvPr/>
        </p:nvSpPr>
        <p:spPr>
          <a:xfrm>
            <a:off x="605292" y="4167882"/>
            <a:ext cx="8870040" cy="2664823"/>
          </a:xfrm>
          <a:prstGeom prst="rect">
            <a:avLst/>
          </a:prstGeom>
          <a:noFill/>
          <a:ln w="0">
            <a:noFill/>
          </a:ln>
        </p:spPr>
        <p:txBody>
          <a:bodyPr lIns="0" tIns="0" rIns="0" bIns="0">
            <a:normAutofit fontScale="95500"/>
          </a:bodyPr>
          <a:lstStyle/>
          <a:p>
            <a:pPr marL="432000" indent="-324000" algn="ctr">
              <a:spcAft>
                <a:spcPts val="1417"/>
              </a:spcAft>
              <a:buClr>
                <a:srgbClr val="000000"/>
              </a:buClr>
              <a:buSzPct val="45000"/>
              <a:buFont typeface="Wingdings" charset="2"/>
              <a:buChar char=""/>
            </a:pPr>
            <a:r>
              <a:rPr lang="en-US" sz="2800" b="1" strike="noStrike" spc="-1" dirty="0">
                <a:solidFill>
                  <a:srgbClr val="000000"/>
                </a:solidFill>
                <a:latin typeface="Times New Roman"/>
              </a:rPr>
              <a:t> LL#2 – 2021 A LOCAL LAW TO AMEND CHAPTER 310 ZONING TO UPDATE DEFINITIONS AND ADJUST DIMENSIONAL AND BULK REQUIREMENTS IN ONE-FAMILY RESIDENCE ZONES  </a:t>
            </a:r>
            <a:endParaRPr lang="en-US" sz="2800" b="0" strike="noStrike" spc="-1" dirty="0">
              <a:solidFill>
                <a:srgbClr val="000000"/>
              </a:solidFill>
              <a:latin typeface="Times New Roman"/>
            </a:endParaRPr>
          </a:p>
        </p:txBody>
      </p:sp>
      <p:pic>
        <p:nvPicPr>
          <p:cNvPr id="4" name="Picture 3">
            <a:extLst>
              <a:ext uri="{FF2B5EF4-FFF2-40B4-BE49-F238E27FC236}">
                <a16:creationId xmlns:a16="http://schemas.microsoft.com/office/drawing/2014/main" id="{5CE05A1A-CF0D-4291-92DD-4A891A751525}"/>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474132" y="257538"/>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extShape 1"/>
          <p:cNvSpPr txBox="1"/>
          <p:nvPr/>
        </p:nvSpPr>
        <p:spPr>
          <a:xfrm>
            <a:off x="757286" y="1339543"/>
            <a:ext cx="8565427" cy="1138680"/>
          </a:xfrm>
          <a:prstGeom prst="rect">
            <a:avLst/>
          </a:prstGeom>
          <a:noFill/>
          <a:ln w="0">
            <a:noFill/>
          </a:ln>
        </p:spPr>
        <p:txBody>
          <a:bodyPr lIns="0" tIns="0" rIns="0" bIns="0" anchor="ctr">
            <a:noAutofit/>
          </a:bodyPr>
          <a:lstStyle/>
          <a:p>
            <a:pPr algn="ctr"/>
            <a:r>
              <a:rPr lang="en-US" sz="4400" b="0" strike="noStrike" spc="-1" dirty="0">
                <a:solidFill>
                  <a:srgbClr val="000000"/>
                </a:solidFill>
                <a:latin typeface="Times New Roman"/>
              </a:rPr>
              <a:t>§ 310-3 Definition - Revised</a:t>
            </a:r>
          </a:p>
        </p:txBody>
      </p:sp>
      <p:sp>
        <p:nvSpPr>
          <p:cNvPr id="179" name="TextShape 2"/>
          <p:cNvSpPr txBox="1"/>
          <p:nvPr/>
        </p:nvSpPr>
        <p:spPr>
          <a:xfrm>
            <a:off x="0" y="2073275"/>
            <a:ext cx="10080000" cy="5486400"/>
          </a:xfrm>
          <a:prstGeom prst="rect">
            <a:avLst/>
          </a:prstGeom>
          <a:noFill/>
          <a:ln w="0">
            <a:noFill/>
          </a:ln>
        </p:spPr>
        <p:txBody>
          <a:bodyPr lIns="0" tIns="0" rIns="0" bIns="0">
            <a:normAutofit lnSpcReduction="10000"/>
          </a:bodyPr>
          <a:lstStyle/>
          <a:p>
            <a:pPr marL="432000" indent="-324000">
              <a:spcAft>
                <a:spcPts val="575"/>
              </a:spcAft>
              <a:buClr>
                <a:srgbClr val="000000"/>
              </a:buClr>
              <a:buSzPct val="45000"/>
              <a:buFont typeface="Wingdings" charset="2"/>
              <a:buChar char=""/>
            </a:pPr>
            <a:endParaRPr lang="en-US" sz="3200" b="0" strike="noStrike" spc="-1" dirty="0">
              <a:solidFill>
                <a:srgbClr val="000000"/>
              </a:solidFill>
              <a:latin typeface="Times New Roman"/>
            </a:endParaRPr>
          </a:p>
          <a:p>
            <a:pPr marL="432000" indent="-324000">
              <a:spcAft>
                <a:spcPts val="575"/>
              </a:spcAft>
              <a:buClr>
                <a:srgbClr val="000000"/>
              </a:buClr>
              <a:buSzPct val="45000"/>
              <a:buFont typeface="Wingdings" charset="2"/>
              <a:buChar char=""/>
            </a:pPr>
            <a:r>
              <a:rPr lang="en-US" sz="1500" b="1" strike="noStrike" spc="-1" dirty="0">
                <a:solidFill>
                  <a:srgbClr val="000000"/>
                </a:solidFill>
                <a:highlight>
                  <a:srgbClr val="FFFF00"/>
                </a:highlight>
                <a:latin typeface="Times New Roman"/>
              </a:rPr>
              <a:t>ALTERATION</a:t>
            </a:r>
            <a:r>
              <a:rPr lang="en-US" sz="2200" b="1" strike="noStrike" spc="-1" dirty="0">
                <a:solidFill>
                  <a:srgbClr val="000000"/>
                </a:solidFill>
                <a:latin typeface="Times New Roman"/>
              </a:rPr>
              <a:t> </a:t>
            </a:r>
            <a:r>
              <a:rPr lang="en-US" sz="1500" b="0" strike="noStrike" spc="-1" dirty="0">
                <a:solidFill>
                  <a:srgbClr val="000000"/>
                </a:solidFill>
                <a:latin typeface="Times New Roman"/>
                <a:ea typeface="Times New Roman;Times New Roman PSMT"/>
              </a:rPr>
              <a:t>Any change or rearrangement in the supporting members of an existing building, such as bearing walls, columns, beams, girders, or plumbing, as well as any change in doors, windows, means of ingress or egress, or any enlargement to or diminution of a building or structure, whether horizontally or vertically, or the moving of a building or structure from one location to another. Minor repairs and maintenance shall not be considered alterations. </a:t>
            </a:r>
            <a:endParaRPr lang="en-US" sz="1500" b="0" strike="noStrike" spc="-1" dirty="0">
              <a:solidFill>
                <a:srgbClr val="000000"/>
              </a:solidFill>
              <a:latin typeface="Times New Roman"/>
            </a:endParaRPr>
          </a:p>
          <a:p>
            <a:pPr marL="432000" indent="-324000">
              <a:spcAft>
                <a:spcPts val="575"/>
              </a:spcAft>
              <a:buClr>
                <a:srgbClr val="000000"/>
              </a:buClr>
              <a:buSzPct val="45000"/>
              <a:buFont typeface="Wingdings" charset="2"/>
              <a:buChar char=""/>
            </a:pPr>
            <a:r>
              <a:rPr lang="en-US" sz="1500" b="1" strike="noStrike" spc="-1" dirty="0">
                <a:solidFill>
                  <a:srgbClr val="000000"/>
                </a:solidFill>
                <a:highlight>
                  <a:srgbClr val="FFFF00"/>
                </a:highlight>
                <a:latin typeface="Times New Roman"/>
              </a:rPr>
              <a:t>AREA VARIANCE</a:t>
            </a:r>
            <a:r>
              <a:rPr lang="en-US" sz="2000" b="1" strike="noStrike" spc="-1" dirty="0">
                <a:solidFill>
                  <a:srgbClr val="000000"/>
                </a:solidFill>
                <a:highlight>
                  <a:srgbClr val="FFFF00"/>
                </a:highlight>
                <a:latin typeface="Times New Roman"/>
              </a:rPr>
              <a:t> </a:t>
            </a:r>
            <a:r>
              <a:rPr lang="en-US" sz="1500" b="0" strike="noStrike" spc="-1" dirty="0">
                <a:solidFill>
                  <a:srgbClr val="000000"/>
                </a:solidFill>
                <a:latin typeface="Times New Roman"/>
                <a:ea typeface="Times New Roman;Times New Roman PSMT"/>
              </a:rPr>
              <a:t>The authorization by the Zoning Board of Appeals for the use of land in a manner which is not allowed by the dimensional or physical requirements of the applicable zoning regulations. </a:t>
            </a:r>
            <a:endParaRPr lang="en-US" sz="1500" b="0" strike="noStrike" spc="-1" dirty="0">
              <a:solidFill>
                <a:srgbClr val="000000"/>
              </a:solidFill>
              <a:latin typeface="Times New Roman"/>
            </a:endParaRPr>
          </a:p>
          <a:p>
            <a:pPr marL="432000" indent="-324000">
              <a:buClr>
                <a:srgbClr val="000000"/>
              </a:buClr>
              <a:buSzPct val="45000"/>
              <a:buFont typeface="Wingdings" charset="2"/>
              <a:buChar char=""/>
            </a:pPr>
            <a:r>
              <a:rPr lang="en-US" sz="1500" b="1" strike="noStrike" spc="-1" dirty="0">
                <a:solidFill>
                  <a:srgbClr val="000000"/>
                </a:solidFill>
                <a:highlight>
                  <a:srgbClr val="FFFF00"/>
                </a:highlight>
                <a:latin typeface="Times New Roman"/>
              </a:rPr>
              <a:t>BASEMENT</a:t>
            </a:r>
            <a:r>
              <a:rPr lang="en-US" sz="2000" b="1" strike="noStrike" spc="-1" dirty="0">
                <a:solidFill>
                  <a:srgbClr val="000000"/>
                </a:solidFill>
                <a:highlight>
                  <a:srgbClr val="FFFF00"/>
                </a:highlight>
                <a:latin typeface="Times New Roman"/>
              </a:rPr>
              <a:t> </a:t>
            </a:r>
            <a:r>
              <a:rPr lang="en-US" sz="1500" b="0" strike="noStrike" spc="-1" dirty="0">
                <a:solidFill>
                  <a:srgbClr val="000000"/>
                </a:solidFill>
                <a:latin typeface="Times New Roman"/>
                <a:ea typeface="Times New Roman;Times New Roman PSMT"/>
              </a:rPr>
              <a:t>That space of a building, which is partly below grade, which has more than half of its height, measured from floor to ceiling, above the average finished grade of the ground adjoining the building. A basement shall be considered a story if the finished surface of the floor above the basement is: </a:t>
            </a:r>
            <a:endParaRPr lang="en-US" sz="1500" b="0" strike="noStrike" spc="-1" dirty="0">
              <a:solidFill>
                <a:srgbClr val="000000"/>
              </a:solidFill>
              <a:latin typeface="Times New Roman"/>
            </a:endParaRPr>
          </a:p>
          <a:p>
            <a:r>
              <a:rPr lang="en-US" sz="1200" b="0" strike="noStrike" spc="-1" dirty="0">
                <a:solidFill>
                  <a:srgbClr val="000000"/>
                </a:solidFill>
                <a:latin typeface="Times New Roman"/>
                <a:ea typeface="Times New Roman;Times New Roman PSMT"/>
              </a:rPr>
              <a:t>                         A. More than six feet above the average finished grade; </a:t>
            </a:r>
            <a:endParaRPr lang="en-US" sz="1200" b="0" strike="noStrike" spc="-1" dirty="0">
              <a:solidFill>
                <a:srgbClr val="000000"/>
              </a:solidFill>
              <a:latin typeface="Times New Roman"/>
            </a:endParaRPr>
          </a:p>
          <a:p>
            <a:r>
              <a:rPr lang="en-US" sz="1200" b="0" strike="noStrike" spc="-1" dirty="0">
                <a:solidFill>
                  <a:srgbClr val="000000"/>
                </a:solidFill>
                <a:latin typeface="Times New Roman"/>
                <a:ea typeface="Times New Roman;Times New Roman PSMT"/>
              </a:rPr>
              <a:t>                         B. More than six feet above the finished ground level adjoining the building for more than 50% of the total building perimeter; </a:t>
            </a:r>
            <a:endParaRPr lang="en-US" sz="1200" b="0" strike="noStrike" spc="-1" dirty="0">
              <a:solidFill>
                <a:srgbClr val="000000"/>
              </a:solidFill>
              <a:latin typeface="Times New Roman"/>
            </a:endParaRPr>
          </a:p>
          <a:p>
            <a:r>
              <a:rPr lang="en-US" sz="1200" b="0" strike="noStrike" spc="-1" dirty="0">
                <a:solidFill>
                  <a:srgbClr val="000000"/>
                </a:solidFill>
                <a:latin typeface="Times New Roman"/>
                <a:ea typeface="Times New Roman;Times New Roman PSMT"/>
              </a:rPr>
              <a:t>                         C. More than 12 feet above the finished ground level adjoining the building at any point; or </a:t>
            </a:r>
            <a:endParaRPr lang="en-US" sz="1200" b="0" strike="noStrike" spc="-1" dirty="0">
              <a:solidFill>
                <a:srgbClr val="000000"/>
              </a:solidFill>
              <a:latin typeface="Times New Roman"/>
            </a:endParaRPr>
          </a:p>
          <a:p>
            <a:r>
              <a:rPr lang="en-US" sz="1200" b="0" strike="noStrike" spc="-1" dirty="0">
                <a:solidFill>
                  <a:srgbClr val="000000"/>
                </a:solidFill>
                <a:latin typeface="Times New Roman"/>
                <a:ea typeface="Times New Roman;Times New Roman PSMT"/>
              </a:rPr>
              <a:t>                         </a:t>
            </a:r>
            <a:r>
              <a:rPr lang="en-US" sz="1200" b="0" strike="noStrike" spc="-1" dirty="0">
                <a:solidFill>
                  <a:srgbClr val="000000"/>
                </a:solidFill>
                <a:highlight>
                  <a:srgbClr val="FFFF00"/>
                </a:highlight>
                <a:latin typeface="Times New Roman"/>
                <a:ea typeface="Times New Roman;Times New Roman PSMT"/>
              </a:rPr>
              <a:t>D. More than six feet above the finished ground level adjoining the building at any point along any side of a building that faces a front yard. </a:t>
            </a:r>
            <a:endParaRPr lang="en-US" sz="1200" b="0" strike="noStrike" spc="-1" dirty="0">
              <a:solidFill>
                <a:srgbClr val="000000"/>
              </a:solidFill>
              <a:highlight>
                <a:srgbClr val="FFFF00"/>
              </a:highlight>
              <a:latin typeface="Times New Roman"/>
            </a:endParaRPr>
          </a:p>
          <a:p>
            <a:pPr marL="432000" indent="-324000">
              <a:buClr>
                <a:srgbClr val="000000"/>
              </a:buClr>
              <a:buSzPct val="45000"/>
              <a:buFont typeface="Wingdings" charset="2"/>
              <a:buChar char=""/>
            </a:pPr>
            <a:r>
              <a:rPr lang="en-US" sz="1500" b="1" strike="noStrike" spc="-1" dirty="0">
                <a:solidFill>
                  <a:srgbClr val="000000"/>
                </a:solidFill>
                <a:highlight>
                  <a:srgbClr val="FFFF00"/>
                </a:highlight>
                <a:latin typeface="Times New Roman"/>
              </a:rPr>
              <a:t>BUILDING</a:t>
            </a:r>
            <a:r>
              <a:rPr lang="en-US" sz="2000" b="1" strike="noStrike" spc="-1" dirty="0">
                <a:solidFill>
                  <a:srgbClr val="000000"/>
                </a:solidFill>
                <a:latin typeface="Times New Roman"/>
              </a:rPr>
              <a:t> </a:t>
            </a:r>
            <a:r>
              <a:rPr lang="en-US" sz="1500" b="0" strike="noStrike" spc="-1" dirty="0">
                <a:solidFill>
                  <a:srgbClr val="000000"/>
                </a:solidFill>
                <a:latin typeface="Times New Roman"/>
                <a:ea typeface="Times New Roman;Times New Roman PSMT"/>
              </a:rPr>
              <a:t>Any structure specifically having a roof supported by walls, columns, piers, and any structural type of frame, and intended for the shelter, housing, or enclosure of persons, animals, chattel, or space; the term “Building” shall include the term “Building, Accessory”. </a:t>
            </a:r>
            <a:endParaRPr lang="en-US" sz="1500" b="0" strike="noStrike" spc="-1" dirty="0">
              <a:solidFill>
                <a:srgbClr val="000000"/>
              </a:solidFill>
              <a:latin typeface="Times New Roman"/>
            </a:endParaRPr>
          </a:p>
          <a:p>
            <a:pPr marL="432000" indent="-324000">
              <a:buClr>
                <a:srgbClr val="000000"/>
              </a:buClr>
              <a:buSzPct val="45000"/>
              <a:buFont typeface="Wingdings" charset="2"/>
              <a:buChar char=""/>
            </a:pPr>
            <a:r>
              <a:rPr lang="en-US" sz="1500" b="1" strike="noStrike" spc="-1" dirty="0">
                <a:solidFill>
                  <a:srgbClr val="000000"/>
                </a:solidFill>
                <a:highlight>
                  <a:srgbClr val="FFFF00"/>
                </a:highlight>
                <a:latin typeface="Times New Roman"/>
              </a:rPr>
              <a:t>BUILDING, ACCESSORY</a:t>
            </a:r>
            <a:r>
              <a:rPr lang="en-US" sz="1500" b="1" strike="noStrike" spc="-1" dirty="0">
                <a:solidFill>
                  <a:srgbClr val="000000"/>
                </a:solidFill>
                <a:latin typeface="Times New Roman"/>
              </a:rPr>
              <a:t> </a:t>
            </a:r>
            <a:r>
              <a:rPr lang="en-US" sz="1500" b="0" strike="noStrike" spc="-1" dirty="0">
                <a:solidFill>
                  <a:srgbClr val="000000"/>
                </a:solidFill>
                <a:latin typeface="Times New Roman"/>
                <a:ea typeface="Times New Roman;Times New Roman PSMT"/>
              </a:rPr>
              <a:t>A building whose use is related, but incidental and subordinate, to that of the primary building on the lot. Accessory buildings include but are not limited to: garden house; tool house; storage shed; child’s playhouse; greenhouse; or private garage or carport for off-street parking of passenger automobiles for residents living on the premises. </a:t>
            </a:r>
            <a:endParaRPr lang="en-US" sz="1500" b="0" strike="noStrike" spc="-1" dirty="0">
              <a:solidFill>
                <a:srgbClr val="000000"/>
              </a:solidFill>
              <a:latin typeface="Times New Roman"/>
            </a:endParaRPr>
          </a:p>
          <a:p>
            <a:pPr marL="432000" indent="-324000">
              <a:spcAft>
                <a:spcPts val="1417"/>
              </a:spcAft>
              <a:buClr>
                <a:srgbClr val="000000"/>
              </a:buClr>
              <a:buSzPct val="45000"/>
              <a:buFont typeface="Wingdings" charset="2"/>
              <a:buChar char=""/>
            </a:pPr>
            <a:r>
              <a:rPr lang="en-US" sz="1500" b="1" strike="noStrike" spc="-1" dirty="0">
                <a:solidFill>
                  <a:srgbClr val="000000"/>
                </a:solidFill>
                <a:highlight>
                  <a:srgbClr val="FFFF00"/>
                </a:highlight>
                <a:latin typeface="Times New Roman"/>
              </a:rPr>
              <a:t>BUILDING COVERAGE</a:t>
            </a:r>
            <a:r>
              <a:rPr lang="en-US" sz="2000" b="1" strike="noStrike" spc="-1" dirty="0">
                <a:solidFill>
                  <a:srgbClr val="000000"/>
                </a:solidFill>
                <a:highlight>
                  <a:srgbClr val="FFFF00"/>
                </a:highlight>
                <a:latin typeface="Times New Roman"/>
              </a:rPr>
              <a:t> </a:t>
            </a:r>
            <a:r>
              <a:rPr lang="en-US" sz="1500" b="0" strike="noStrike" spc="-1" dirty="0">
                <a:solidFill>
                  <a:srgbClr val="000000"/>
                </a:solidFill>
                <a:latin typeface="Times New Roman"/>
                <a:ea typeface="Times New Roman;Times New Roman PSMT"/>
              </a:rPr>
              <a:t>That percentage of the lot area covered by the combined area of all buildings, accessory buildings, structures or accessory structures on the lot. </a:t>
            </a:r>
            <a:endParaRPr lang="en-US" sz="1500" b="0" strike="noStrike" spc="-1" dirty="0">
              <a:solidFill>
                <a:srgbClr val="000000"/>
              </a:solidFill>
              <a:latin typeface="Times New Roman"/>
            </a:endParaRPr>
          </a:p>
        </p:txBody>
      </p:sp>
      <p:pic>
        <p:nvPicPr>
          <p:cNvPr id="4" name="Picture 3">
            <a:extLst>
              <a:ext uri="{FF2B5EF4-FFF2-40B4-BE49-F238E27FC236}">
                <a16:creationId xmlns:a16="http://schemas.microsoft.com/office/drawing/2014/main" id="{D11121DF-B2AD-4C87-A9F0-D8827788B2D1}"/>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483488" y="10021"/>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TextShape 1"/>
          <p:cNvSpPr txBox="1"/>
          <p:nvPr/>
        </p:nvSpPr>
        <p:spPr>
          <a:xfrm>
            <a:off x="504492" y="1828800"/>
            <a:ext cx="9071640" cy="875211"/>
          </a:xfrm>
          <a:prstGeom prst="rect">
            <a:avLst/>
          </a:prstGeom>
          <a:noFill/>
          <a:ln w="0">
            <a:noFill/>
          </a:ln>
        </p:spPr>
        <p:txBody>
          <a:bodyPr lIns="0" tIns="0" rIns="0" bIns="0" anchor="ctr">
            <a:normAutofit/>
          </a:bodyPr>
          <a:lstStyle/>
          <a:p>
            <a:pPr algn="ctr"/>
            <a:r>
              <a:rPr lang="en-US" sz="4400" b="0" strike="noStrike" spc="-1" dirty="0">
                <a:solidFill>
                  <a:srgbClr val="000000"/>
                </a:solidFill>
                <a:latin typeface="Times New Roman"/>
              </a:rPr>
              <a:t>§ 310-3 Definition – Revised Cont’d</a:t>
            </a:r>
          </a:p>
        </p:txBody>
      </p:sp>
      <p:sp>
        <p:nvSpPr>
          <p:cNvPr id="181" name="TextShape 2"/>
          <p:cNvSpPr txBox="1"/>
          <p:nvPr/>
        </p:nvSpPr>
        <p:spPr>
          <a:xfrm>
            <a:off x="300445" y="2704011"/>
            <a:ext cx="9457509" cy="4715692"/>
          </a:xfrm>
          <a:prstGeom prst="rect">
            <a:avLst/>
          </a:prstGeom>
          <a:noFill/>
          <a:ln w="0">
            <a:noFill/>
          </a:ln>
        </p:spPr>
        <p:txBody>
          <a:bodyPr lIns="90000" tIns="45000" rIns="90000" bIns="45000">
            <a:noAutofit/>
          </a:bodyPr>
          <a:lstStyle/>
          <a:p>
            <a:pPr marL="216000" indent="-216000">
              <a:buClr>
                <a:srgbClr val="000000"/>
              </a:buClr>
              <a:buSzPct val="45000"/>
              <a:buFont typeface="Wingdings" charset="2"/>
              <a:buChar char=""/>
            </a:pPr>
            <a:r>
              <a:rPr lang="en-US" sz="1300" b="0" strike="noStrike" spc="-1" dirty="0">
                <a:highlight>
                  <a:srgbClr val="FFFF00"/>
                </a:highlight>
                <a:latin typeface="Times New Roman"/>
              </a:rPr>
              <a:t>DRIVEWAY </a:t>
            </a:r>
            <a:r>
              <a:rPr lang="en-US" sz="1300" b="0" strike="noStrike" spc="-1" dirty="0">
                <a:latin typeface="Times New Roman"/>
                <a:ea typeface="Times New Roman;Times New Roman PSMT"/>
              </a:rPr>
              <a:t>A short, single-lane private road or way that is accessible from a public street and that leads to a home or garage (or a portion of a side or rear yard where parking is permitted, which may include the portion of the driveway located in a side or rear yard), and including the first twenty feet of any paved, cobbled, gravel-covered, or similarly covered area located immediately in front of the portions of a multi-car garage that contains a parking space. </a:t>
            </a:r>
            <a:endParaRPr lang="en-US" sz="1300" b="0" strike="noStrike" spc="-1" dirty="0">
              <a:latin typeface="Arial"/>
            </a:endParaRPr>
          </a:p>
          <a:p>
            <a:pPr marL="216000" indent="-216000">
              <a:buClr>
                <a:srgbClr val="000000"/>
              </a:buClr>
              <a:buSzPct val="45000"/>
              <a:buFont typeface="Wingdings" charset="2"/>
              <a:buChar char=""/>
            </a:pPr>
            <a:r>
              <a:rPr lang="en-US" sz="1300" b="0" strike="noStrike" spc="-1" dirty="0">
                <a:latin typeface="Times New Roman"/>
              </a:rPr>
              <a:t>FLOOR AREA </a:t>
            </a:r>
            <a:r>
              <a:rPr lang="en-US" sz="1300" b="0" strike="noStrike" spc="-1" dirty="0">
                <a:latin typeface="Times New Roman"/>
                <a:ea typeface="Times New Roman;Times New Roman PSMT"/>
              </a:rPr>
              <a:t>The sum of the gross horizontal areas of the several floors of the building or buildings on a lot measured from the exterior faces of exterior walls or from the center line of party walls separating two buildings, excluding: </a:t>
            </a:r>
            <a:endParaRPr lang="en-US" sz="1300" b="0" strike="noStrike" spc="-1" dirty="0">
              <a:latin typeface="Arial"/>
            </a:endParaRPr>
          </a:p>
          <a:p>
            <a:r>
              <a:rPr lang="en-US" sz="1300" b="0" strike="noStrike" spc="-1" dirty="0">
                <a:latin typeface="Times New Roman"/>
                <a:ea typeface="Times New Roman;Times New Roman PSMT"/>
              </a:rPr>
              <a:t>                                      A. Roof areas; </a:t>
            </a:r>
            <a:endParaRPr lang="en-US" sz="1300" b="0" strike="noStrike" spc="-1" dirty="0">
              <a:latin typeface="Arial"/>
            </a:endParaRPr>
          </a:p>
          <a:p>
            <a:r>
              <a:rPr lang="en-US" sz="1300" b="0" strike="noStrike" spc="-1" dirty="0">
                <a:latin typeface="Times New Roman"/>
                <a:ea typeface="Times New Roman;Times New Roman PSMT"/>
              </a:rPr>
              <a:t>                                      B. Cellar and basement areas used only for storage or for the operating and maintenance of the building; </a:t>
            </a:r>
            <a:endParaRPr lang="en-US" sz="1300" b="0" strike="noStrike" spc="-1" dirty="0">
              <a:latin typeface="Arial"/>
            </a:endParaRPr>
          </a:p>
          <a:p>
            <a:r>
              <a:rPr lang="en-US" sz="1300" b="0" strike="noStrike" spc="-1" dirty="0">
                <a:latin typeface="Times New Roman"/>
                <a:ea typeface="Times New Roman;Times New Roman PSMT"/>
              </a:rPr>
              <a:t>                                      C. Any areas devoted only to accessory off-street parking or loading; and </a:t>
            </a:r>
            <a:endParaRPr lang="en-US" sz="1300" b="0" strike="noStrike" spc="-1" dirty="0">
              <a:latin typeface="Arial"/>
            </a:endParaRPr>
          </a:p>
          <a:p>
            <a:r>
              <a:rPr lang="en-US" sz="1300" b="0" strike="noStrike" spc="-1" dirty="0">
                <a:latin typeface="Times New Roman"/>
                <a:ea typeface="Times New Roman;Times New Roman PSMT"/>
              </a:rPr>
              <a:t>                                     </a:t>
            </a:r>
            <a:r>
              <a:rPr lang="en-US" sz="1300" b="0" strike="noStrike" spc="-1" dirty="0">
                <a:highlight>
                  <a:srgbClr val="FFFF00"/>
                </a:highlight>
                <a:latin typeface="Times New Roman"/>
                <a:ea typeface="Times New Roman;Times New Roman PSMT"/>
              </a:rPr>
              <a:t> D. </a:t>
            </a:r>
            <a:r>
              <a:rPr lang="en-US" sz="1300" b="0" strike="noStrike" spc="-1" dirty="0">
                <a:latin typeface="Times New Roman"/>
                <a:ea typeface="Times New Roman;Times New Roman PSMT"/>
              </a:rPr>
              <a:t>Open porches, crawl spaces, unenclosed attached decks, and unconditioned enclosed porches or breezeways. </a:t>
            </a:r>
            <a:endParaRPr lang="en-US" sz="1300" b="0" strike="noStrike" spc="-1" dirty="0">
              <a:latin typeface="Arial"/>
            </a:endParaRPr>
          </a:p>
          <a:p>
            <a:pPr marL="216000" indent="-216000">
              <a:buClr>
                <a:srgbClr val="000000"/>
              </a:buClr>
              <a:buSzPct val="45000"/>
              <a:buFont typeface="Wingdings" charset="2"/>
              <a:buChar char=""/>
            </a:pPr>
            <a:r>
              <a:rPr lang="en-US" sz="1300" b="0" strike="noStrike" spc="-1" dirty="0">
                <a:highlight>
                  <a:srgbClr val="FFFF00"/>
                </a:highlight>
                <a:latin typeface="Times New Roman"/>
              </a:rPr>
              <a:t>FLOOR AREA RATIO</a:t>
            </a:r>
            <a:r>
              <a:rPr lang="en-US" sz="1300" b="0" strike="noStrike" spc="-1" dirty="0">
                <a:latin typeface="Times New Roman"/>
              </a:rPr>
              <a:t> </a:t>
            </a:r>
            <a:r>
              <a:rPr lang="en-US" sz="1300" b="0" strike="noStrike" spc="-1" dirty="0">
                <a:latin typeface="Times New Roman"/>
                <a:ea typeface="Times New Roman;Times New Roman PSMT"/>
              </a:rPr>
              <a:t>The gross aggregate floor area, in square feet, of all buildings on a lot, divided by the gross lot area of such lot, in square feet. See § 310-22.E of Article V, Supplementary Regulations and Nonconforming Buildings and Uses. </a:t>
            </a:r>
            <a:endParaRPr lang="en-US" sz="1300" b="0" strike="noStrike" spc="-1" dirty="0">
              <a:latin typeface="Arial"/>
            </a:endParaRPr>
          </a:p>
          <a:p>
            <a:pPr marL="216000" indent="-216000">
              <a:buClr>
                <a:srgbClr val="000000"/>
              </a:buClr>
              <a:buSzPct val="45000"/>
              <a:buFont typeface="Wingdings" charset="2"/>
              <a:buChar char=""/>
            </a:pPr>
            <a:r>
              <a:rPr lang="en-US" sz="1300" b="0" strike="noStrike" spc="-1" dirty="0">
                <a:highlight>
                  <a:srgbClr val="FFFF00"/>
                </a:highlight>
                <a:latin typeface="Times New Roman"/>
              </a:rPr>
              <a:t>GRADE PLANE </a:t>
            </a:r>
            <a:r>
              <a:rPr lang="en-US" sz="1300" b="0" strike="noStrike" spc="-1" dirty="0">
                <a:latin typeface="Times New Roman"/>
                <a:ea typeface="Times New Roman;Times New Roman PSMT"/>
              </a:rPr>
              <a:t>A reference plane representing the average of the finished ground level adjoining the building at all exterior walls. Where the finished ground level slopes away from the exterior walls, the reference plane shall be established by the lowest points within the area between the building and the lot line or, where the lot line is more than 6 feet from the building, between the structure and a point 6 feet from the building. </a:t>
            </a:r>
            <a:endParaRPr lang="en-US" sz="1300" b="0" strike="noStrike" spc="-1" dirty="0">
              <a:latin typeface="Arial"/>
            </a:endParaRPr>
          </a:p>
          <a:p>
            <a:pPr marL="216000" indent="-216000">
              <a:buClr>
                <a:srgbClr val="000000"/>
              </a:buClr>
              <a:buSzPct val="45000"/>
              <a:buFont typeface="Wingdings" charset="2"/>
              <a:buChar char=""/>
            </a:pPr>
            <a:r>
              <a:rPr lang="en-US" sz="1300" b="0" strike="noStrike" spc="-1" dirty="0">
                <a:highlight>
                  <a:srgbClr val="FFFF00"/>
                </a:highlight>
                <a:latin typeface="Times New Roman"/>
              </a:rPr>
              <a:t>GROSS FLOOR AREA </a:t>
            </a:r>
            <a:r>
              <a:rPr lang="en-US" sz="1300" b="0" strike="noStrike" spc="-1" dirty="0">
                <a:latin typeface="Times New Roman"/>
                <a:ea typeface="Times New Roman;Times New Roman PSMT"/>
              </a:rPr>
              <a:t>The gross square feet of space measured from the outside of any exterior wall and the middle of any interior wall separating the space to be measured from an adjoining space owned, leased, or occupied by another and including that portion of the public areas of the building that are included in the leased space and any equipment such as air conditioning, ventilating, elevator shafts, and the like which are within or appurtenant to the space as so defined. </a:t>
            </a:r>
            <a:endParaRPr lang="en-US" sz="1300" b="0" strike="noStrike" spc="-1" dirty="0">
              <a:latin typeface="Arial"/>
            </a:endParaRPr>
          </a:p>
        </p:txBody>
      </p:sp>
      <p:pic>
        <p:nvPicPr>
          <p:cNvPr id="4" name="Picture 3">
            <a:extLst>
              <a:ext uri="{FF2B5EF4-FFF2-40B4-BE49-F238E27FC236}">
                <a16:creationId xmlns:a16="http://schemas.microsoft.com/office/drawing/2014/main" id="{7E34D32B-82D4-4D8B-9E43-D93408C00452}"/>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509613" y="271278"/>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00381-EA34-46A7-9BA2-D1A60A7A7470}"/>
              </a:ext>
            </a:extLst>
          </p:cNvPr>
          <p:cNvSpPr>
            <a:spLocks noGrp="1"/>
          </p:cNvSpPr>
          <p:nvPr>
            <p:ph type="title"/>
          </p:nvPr>
        </p:nvSpPr>
        <p:spPr>
          <a:xfrm>
            <a:off x="784483" y="1867989"/>
            <a:ext cx="8694539" cy="1053774"/>
          </a:xfrm>
        </p:spPr>
        <p:txBody>
          <a:bodyPr/>
          <a:lstStyle/>
          <a:p>
            <a:pPr algn="ctr"/>
            <a:r>
              <a:rPr lang="en-US" sz="4000" b="0" strike="noStrike" spc="-1" dirty="0">
                <a:solidFill>
                  <a:srgbClr val="000000"/>
                </a:solidFill>
                <a:latin typeface="Times New Roman"/>
              </a:rPr>
              <a:t>§ 310-3 Definition – Revised Cont’d</a:t>
            </a:r>
            <a:endParaRPr lang="en-US" dirty="0"/>
          </a:p>
        </p:txBody>
      </p:sp>
      <p:sp>
        <p:nvSpPr>
          <p:cNvPr id="3" name="Rectangle 2">
            <a:extLst>
              <a:ext uri="{FF2B5EF4-FFF2-40B4-BE49-F238E27FC236}">
                <a16:creationId xmlns:a16="http://schemas.microsoft.com/office/drawing/2014/main" id="{97A49B00-6D4C-44B5-9412-95C7EF77FABC}"/>
              </a:ext>
            </a:extLst>
          </p:cNvPr>
          <p:cNvSpPr/>
          <p:nvPr/>
        </p:nvSpPr>
        <p:spPr>
          <a:xfrm>
            <a:off x="507501" y="3031437"/>
            <a:ext cx="9065622" cy="4185761"/>
          </a:xfrm>
          <a:prstGeom prst="rect">
            <a:avLst/>
          </a:prstGeom>
        </p:spPr>
        <p:txBody>
          <a:bodyPr wrap="square">
            <a:spAutoFit/>
          </a:bodyPr>
          <a:lstStyle/>
          <a:p>
            <a:pPr marL="216000" indent="-216000">
              <a:buClr>
                <a:srgbClr val="000000"/>
              </a:buClr>
              <a:buSzPct val="45000"/>
              <a:buFont typeface="Wingdings" charset="2"/>
              <a:buChar char=""/>
            </a:pPr>
            <a:r>
              <a:rPr lang="en-US" sz="1400" spc="-1" dirty="0">
                <a:highlight>
                  <a:srgbClr val="FFFF00"/>
                </a:highlight>
                <a:latin typeface="Times New Roman"/>
              </a:rPr>
              <a:t>OPEN SPACE </a:t>
            </a:r>
            <a:r>
              <a:rPr lang="en-US" sz="1400" spc="-1" dirty="0">
                <a:latin typeface="Times New Roman"/>
                <a:ea typeface="Times New Roman;Times New Roman PSMT"/>
              </a:rPr>
              <a:t>Land area open to the air not occupied by any structures and landscaped or left in its natural state. For example, open space shall not include swimming pools, tennis courts, decks, patios, walkways, driveways, carports, or parking lots, or areas dedicated to the use of permanently installed equipment (such as air conditioning or pool equipment). </a:t>
            </a:r>
            <a:endParaRPr lang="en-US" sz="1400" spc="-1" dirty="0">
              <a:latin typeface="Arial"/>
            </a:endParaRPr>
          </a:p>
          <a:p>
            <a:pPr marL="216000" indent="-216000">
              <a:buClr>
                <a:srgbClr val="000000"/>
              </a:buClr>
              <a:buSzPct val="45000"/>
              <a:buFont typeface="Wingdings" charset="2"/>
              <a:buChar char=""/>
            </a:pPr>
            <a:r>
              <a:rPr lang="en-US" sz="1400" spc="-1" dirty="0">
                <a:highlight>
                  <a:srgbClr val="FFFF00"/>
                </a:highlight>
                <a:latin typeface="Times New Roman"/>
              </a:rPr>
              <a:t>STORY </a:t>
            </a:r>
            <a:r>
              <a:rPr lang="en-US" sz="1400" spc="-1" dirty="0">
                <a:latin typeface="Times New Roman"/>
                <a:ea typeface="Times New Roman;Times New Roman PSMT"/>
              </a:rPr>
              <a:t>That part of any building, inclusive of basements and cellars where basements and cellars are defined as a story, and vehicular parking levels, comprised between the level of one finished floor and the level of the next higher finished floor, or if there be no higher finished floor, then that part of the building comprised between the level of the highest finished floor and the top of the roof. Screened rooftop parking will not be considered as a story. </a:t>
            </a:r>
            <a:endParaRPr lang="en-US" sz="1400" spc="-1" dirty="0">
              <a:latin typeface="Arial"/>
            </a:endParaRPr>
          </a:p>
          <a:p>
            <a:pPr marL="216000" indent="-216000">
              <a:buClr>
                <a:srgbClr val="000000"/>
              </a:buClr>
              <a:buSzPct val="45000"/>
              <a:buFont typeface="Wingdings" charset="2"/>
              <a:buChar char=""/>
            </a:pPr>
            <a:r>
              <a:rPr lang="en-US" sz="1400" spc="-1" dirty="0">
                <a:highlight>
                  <a:srgbClr val="FFFF00"/>
                </a:highlight>
                <a:latin typeface="Times New Roman"/>
              </a:rPr>
              <a:t>STRUCTURE</a:t>
            </a:r>
            <a:r>
              <a:rPr lang="en-US" sz="1400" spc="-1" dirty="0">
                <a:latin typeface="Times New Roman"/>
              </a:rPr>
              <a:t> </a:t>
            </a:r>
            <a:r>
              <a:rPr lang="en-US" sz="1400" spc="-1" dirty="0">
                <a:latin typeface="Times New Roman"/>
                <a:ea typeface="Times New Roman;Times New Roman PSMT"/>
              </a:rPr>
              <a:t>An assembly of materials forming any construction, framed of component structural parts for occupancy or use. The term “structure” shall include the term “building”, “accessory building”, and “accessory structure”. </a:t>
            </a:r>
            <a:endParaRPr lang="en-US" sz="1400" spc="-1" dirty="0">
              <a:latin typeface="Arial"/>
            </a:endParaRPr>
          </a:p>
          <a:p>
            <a:pPr marL="216000" indent="-216000">
              <a:buClr>
                <a:srgbClr val="000000"/>
              </a:buClr>
              <a:buSzPct val="45000"/>
              <a:buFont typeface="Wingdings" charset="2"/>
              <a:buChar char=""/>
            </a:pPr>
            <a:r>
              <a:rPr lang="en-US" sz="1400" spc="-1" dirty="0">
                <a:highlight>
                  <a:srgbClr val="FFFF00"/>
                </a:highlight>
                <a:latin typeface="Times New Roman"/>
              </a:rPr>
              <a:t>STRUCTURE, ACCESSORY </a:t>
            </a:r>
            <a:r>
              <a:rPr lang="en-US" sz="1400" spc="-1" dirty="0">
                <a:latin typeface="Times New Roman"/>
                <a:ea typeface="Times New Roman;Times New Roman PSMT"/>
              </a:rPr>
              <a:t>A structure subordinate to the principal building on a lot used for purposes customarily incidental to those of the principal building, and including, but not limited to, the following accessory structures: </a:t>
            </a:r>
            <a:endParaRPr lang="en-US" sz="1400" spc="-1" dirty="0">
              <a:latin typeface="Arial"/>
            </a:endParaRPr>
          </a:p>
          <a:p>
            <a:r>
              <a:rPr lang="en-US" sz="1400" spc="-1" dirty="0">
                <a:latin typeface="Times New Roman"/>
                <a:ea typeface="Times New Roman;Times New Roman PSMT"/>
              </a:rPr>
              <a:t>                                               A. Signs; </a:t>
            </a:r>
            <a:endParaRPr lang="en-US" sz="1400" spc="-1" dirty="0">
              <a:latin typeface="Arial"/>
            </a:endParaRPr>
          </a:p>
          <a:p>
            <a:r>
              <a:rPr lang="en-US" sz="1400" spc="-1" dirty="0">
                <a:latin typeface="Times New Roman"/>
                <a:ea typeface="Times New Roman;Times New Roman PSMT"/>
              </a:rPr>
              <a:t>                                               B. Walls; </a:t>
            </a:r>
            <a:endParaRPr lang="en-US" sz="1400" spc="-1" dirty="0">
              <a:latin typeface="Arial"/>
            </a:endParaRPr>
          </a:p>
          <a:p>
            <a:r>
              <a:rPr lang="en-US" sz="1400" spc="-1" dirty="0">
                <a:latin typeface="Times New Roman"/>
                <a:ea typeface="Times New Roman;Times New Roman PSMT"/>
              </a:rPr>
              <a:t>                                               C. Wireless telecommunications services facilities; </a:t>
            </a:r>
            <a:endParaRPr lang="en-US" sz="1400" spc="-1" dirty="0">
              <a:latin typeface="Arial"/>
            </a:endParaRPr>
          </a:p>
          <a:p>
            <a:r>
              <a:rPr lang="en-US" sz="1400" spc="-1" dirty="0">
                <a:latin typeface="Times New Roman"/>
                <a:ea typeface="Times New Roman;Times New Roman PSMT"/>
              </a:rPr>
              <a:t>                                               D. Detached pergolas, porches, patios, terraces, stairs, sheds, and other similar structures; </a:t>
            </a:r>
            <a:endParaRPr lang="en-US" sz="1400" spc="-1" dirty="0">
              <a:latin typeface="Arial"/>
            </a:endParaRPr>
          </a:p>
          <a:p>
            <a:r>
              <a:rPr lang="en-US" sz="1400" spc="-1" dirty="0">
                <a:latin typeface="Times New Roman;Times New Roman PSMT"/>
                <a:ea typeface="Times New Roman;Times New Roman PSMT"/>
              </a:rPr>
              <a:t>                                               E. Swimming pools; </a:t>
            </a:r>
            <a:endParaRPr lang="en-US" sz="1400" spc="-1" dirty="0">
              <a:latin typeface="Arial"/>
            </a:endParaRPr>
          </a:p>
          <a:p>
            <a:r>
              <a:rPr lang="en-US" sz="1400" spc="-1" dirty="0">
                <a:latin typeface="Times New Roman;Times New Roman PSMT"/>
                <a:ea typeface="Times New Roman;Times New Roman PSMT"/>
              </a:rPr>
              <a:t>                                               F. Attached and detached wooden decks; and </a:t>
            </a:r>
            <a:endParaRPr lang="en-US" sz="1400" spc="-1" dirty="0">
              <a:latin typeface="Arial"/>
            </a:endParaRPr>
          </a:p>
          <a:p>
            <a:r>
              <a:rPr lang="en-US" sz="1400" spc="-1" dirty="0">
                <a:latin typeface="Times New Roman;Times New Roman PSMT"/>
                <a:ea typeface="Times New Roman;Times New Roman PSMT"/>
              </a:rPr>
              <a:t>                                               G. Generators, HVAC condensing units, and solar voltaic panels. </a:t>
            </a:r>
            <a:endParaRPr lang="en-US" sz="1400" spc="-1" dirty="0">
              <a:latin typeface="Arial"/>
            </a:endParaRPr>
          </a:p>
        </p:txBody>
      </p:sp>
      <p:pic>
        <p:nvPicPr>
          <p:cNvPr id="4" name="Picture 3">
            <a:extLst>
              <a:ext uri="{FF2B5EF4-FFF2-40B4-BE49-F238E27FC236}">
                <a16:creationId xmlns:a16="http://schemas.microsoft.com/office/drawing/2014/main" id="{8A2B0571-6753-4141-917B-4007B7AB7DE4}"/>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487195" y="342477"/>
            <a:ext cx="1315240" cy="1329522"/>
          </a:xfrm>
          <a:prstGeom prst="rect">
            <a:avLst/>
          </a:prstGeom>
          <a:effectLst>
            <a:outerShdw blurRad="50800" dist="50800" dir="5400000" algn="ctr" rotWithShape="0">
              <a:srgbClr val="000000">
                <a:alpha val="27000"/>
              </a:srgbClr>
            </a:outerShdw>
          </a:effectLst>
        </p:spPr>
      </p:pic>
    </p:spTree>
    <p:extLst>
      <p:ext uri="{BB962C8B-B14F-4D97-AF65-F5344CB8AC3E}">
        <p14:creationId xmlns:p14="http://schemas.microsoft.com/office/powerpoint/2010/main" val="1826867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Shape 1"/>
          <p:cNvSpPr txBox="1"/>
          <p:nvPr/>
        </p:nvSpPr>
        <p:spPr>
          <a:xfrm>
            <a:off x="239712" y="4218558"/>
            <a:ext cx="9601200" cy="1594414"/>
          </a:xfrm>
          <a:prstGeom prst="rect">
            <a:avLst/>
          </a:prstGeom>
          <a:noFill/>
          <a:ln w="0">
            <a:noFill/>
          </a:ln>
        </p:spPr>
        <p:txBody>
          <a:bodyPr lIns="90000" tIns="45000" rIns="90000" bIns="45000">
            <a:noAutofit/>
          </a:bodyPr>
          <a:lstStyle/>
          <a:p>
            <a:r>
              <a:rPr lang="en-US" sz="1400" b="0" strike="noStrike" spc="-1" dirty="0">
                <a:latin typeface="Arial"/>
              </a:rPr>
              <a:t>B. Height. Except as provided in Subsection A(3) hereof, no building shall be erected to a height in excess of 30 feet, nor shall the number of stories at any point along the periphery of any building exceed 2 1/2. Chimneys, flues, towers, bulkheads, spires and other decorative features shall be exempt from the provisions of this subsection, provided that they occupy not more than 20% of the area of the building of which they are a part., and (other than chimneys and flues) are located at least 50 feet from any lot line. </a:t>
            </a:r>
          </a:p>
          <a:p>
            <a:r>
              <a:rPr lang="en-US" sz="1400" b="0" strike="noStrike" spc="-1" dirty="0">
                <a:latin typeface="Arial"/>
              </a:rPr>
              <a:t>C. Lot area, width and depth. The lot area shall not be less than 30,000 square feet and the </a:t>
            </a:r>
            <a:r>
              <a:rPr lang="en-US" sz="1400" b="0" strike="noStrike" spc="-1" dirty="0">
                <a:highlight>
                  <a:srgbClr val="FFFF00"/>
                </a:highlight>
                <a:latin typeface="Arial"/>
              </a:rPr>
              <a:t>lot width</a:t>
            </a:r>
            <a:r>
              <a:rPr lang="en-US" sz="1400" b="0" strike="noStrike" spc="-1" dirty="0">
                <a:latin typeface="Arial"/>
              </a:rPr>
              <a:t> not less than </a:t>
            </a:r>
            <a:r>
              <a:rPr lang="en-US" sz="1400" b="0" strike="noStrike" spc="-1" dirty="0">
                <a:highlight>
                  <a:srgbClr val="FFFF00"/>
                </a:highlight>
                <a:latin typeface="Arial"/>
              </a:rPr>
              <a:t>150 feet</a:t>
            </a:r>
            <a:r>
              <a:rPr lang="en-US" sz="1400" b="0" strike="noStrike" spc="-1" dirty="0">
                <a:latin typeface="Arial"/>
              </a:rPr>
              <a:t>. All lots shall have a </a:t>
            </a:r>
            <a:r>
              <a:rPr lang="en-US" sz="1400" b="0" strike="noStrike" spc="-1" dirty="0">
                <a:highlight>
                  <a:srgbClr val="FFFF00"/>
                </a:highlight>
                <a:latin typeface="Arial"/>
              </a:rPr>
              <a:t>minimum depth of 150 feet.</a:t>
            </a:r>
            <a:r>
              <a:rPr lang="en-US" sz="1400" b="0" strike="noStrike" spc="-1" dirty="0">
                <a:latin typeface="Arial"/>
              </a:rPr>
              <a:t> </a:t>
            </a:r>
          </a:p>
          <a:p>
            <a:r>
              <a:rPr lang="en-US" sz="1400" b="0" strike="noStrike" spc="-1" dirty="0">
                <a:latin typeface="Arial"/>
              </a:rPr>
              <a:t> </a:t>
            </a:r>
          </a:p>
        </p:txBody>
      </p:sp>
      <p:sp>
        <p:nvSpPr>
          <p:cNvPr id="183" name="TextShape 2"/>
          <p:cNvSpPr txBox="1"/>
          <p:nvPr/>
        </p:nvSpPr>
        <p:spPr>
          <a:xfrm>
            <a:off x="9265" y="2452900"/>
            <a:ext cx="10071360" cy="1340280"/>
          </a:xfrm>
          <a:prstGeom prst="rect">
            <a:avLst/>
          </a:prstGeom>
          <a:noFill/>
          <a:ln w="0">
            <a:noFill/>
          </a:ln>
        </p:spPr>
        <p:txBody>
          <a:bodyPr lIns="90000" tIns="45000" rIns="90000" bIns="45000">
            <a:noAutofit/>
          </a:bodyPr>
          <a:lstStyle/>
          <a:p>
            <a:pPr algn="ctr"/>
            <a:r>
              <a:rPr lang="en-US" sz="4400" b="0" strike="noStrike" spc="-1" dirty="0">
                <a:latin typeface="Arial"/>
              </a:rPr>
              <a:t>§ 310-8. One-Family Residence AAA District. </a:t>
            </a:r>
            <a:r>
              <a:rPr lang="en-US" sz="4400" b="0" u="sng" strike="noStrike" spc="-1" dirty="0">
                <a:uFillTx/>
                <a:latin typeface="Arial"/>
              </a:rPr>
              <a:t>Revised</a:t>
            </a:r>
            <a:r>
              <a:rPr lang="en-US" sz="4400" b="0" strike="noStrike" spc="-1" dirty="0">
                <a:latin typeface="Arial"/>
              </a:rPr>
              <a:t> 310-8 B &amp; C </a:t>
            </a:r>
          </a:p>
        </p:txBody>
      </p:sp>
      <p:pic>
        <p:nvPicPr>
          <p:cNvPr id="4" name="Picture 3">
            <a:extLst>
              <a:ext uri="{FF2B5EF4-FFF2-40B4-BE49-F238E27FC236}">
                <a16:creationId xmlns:a16="http://schemas.microsoft.com/office/drawing/2014/main" id="{057BCB9A-DF06-4173-81FD-E7018A7B303A}"/>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2" y="175487"/>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5E118-25E6-4B67-8A8D-3D7B72E9BDAA}"/>
              </a:ext>
            </a:extLst>
          </p:cNvPr>
          <p:cNvSpPr>
            <a:spLocks noGrp="1"/>
          </p:cNvSpPr>
          <p:nvPr>
            <p:ph type="title"/>
          </p:nvPr>
        </p:nvSpPr>
        <p:spPr>
          <a:xfrm>
            <a:off x="693039" y="2351315"/>
            <a:ext cx="8694539" cy="757645"/>
          </a:xfrm>
        </p:spPr>
        <p:txBody>
          <a:bodyPr>
            <a:normAutofit fontScale="90000"/>
          </a:bodyPr>
          <a:lstStyle/>
          <a:p>
            <a:r>
              <a:rPr lang="en-US" sz="4000" b="0" strike="noStrike" spc="-1" dirty="0">
                <a:latin typeface="Arial"/>
              </a:rPr>
              <a:t>§ 310-8. One-Family Residence AAA District. </a:t>
            </a:r>
            <a:r>
              <a:rPr lang="en-US" sz="4000" b="0" u="sng" strike="noStrike" spc="-1" dirty="0">
                <a:uFillTx/>
                <a:latin typeface="Arial"/>
              </a:rPr>
              <a:t>Revised</a:t>
            </a:r>
            <a:r>
              <a:rPr lang="en-US" sz="4000" b="0" strike="noStrike" spc="-1" dirty="0">
                <a:latin typeface="Arial"/>
              </a:rPr>
              <a:t> 310-8 D - H </a:t>
            </a:r>
            <a:br>
              <a:rPr lang="en-US" sz="4000" b="0" strike="noStrike" spc="-1" dirty="0">
                <a:latin typeface="Arial"/>
              </a:rPr>
            </a:br>
            <a:endParaRPr lang="en-US" dirty="0"/>
          </a:p>
        </p:txBody>
      </p:sp>
      <p:sp>
        <p:nvSpPr>
          <p:cNvPr id="3" name="Rectangle 2">
            <a:extLst>
              <a:ext uri="{FF2B5EF4-FFF2-40B4-BE49-F238E27FC236}">
                <a16:creationId xmlns:a16="http://schemas.microsoft.com/office/drawing/2014/main" id="{0D1BBF3C-7C14-4A7A-9617-F8E9770C7846}"/>
              </a:ext>
            </a:extLst>
          </p:cNvPr>
          <p:cNvSpPr/>
          <p:nvPr/>
        </p:nvSpPr>
        <p:spPr>
          <a:xfrm>
            <a:off x="259304" y="3352559"/>
            <a:ext cx="9562011" cy="3970318"/>
          </a:xfrm>
          <a:prstGeom prst="rect">
            <a:avLst/>
          </a:prstGeom>
        </p:spPr>
        <p:txBody>
          <a:bodyPr wrap="square">
            <a:spAutoFit/>
          </a:bodyPr>
          <a:lstStyle/>
          <a:p>
            <a:r>
              <a:rPr lang="en-US" sz="1400" b="1" u="sng" spc="-1" dirty="0">
                <a:latin typeface="Arial"/>
              </a:rPr>
              <a:t>D. </a:t>
            </a:r>
            <a:r>
              <a:rPr lang="en-US" sz="1400" b="1" u="sng" spc="-1" dirty="0">
                <a:highlight>
                  <a:srgbClr val="FFFF00"/>
                </a:highlight>
                <a:latin typeface="Arial"/>
              </a:rPr>
              <a:t>Yards</a:t>
            </a:r>
            <a:r>
              <a:rPr lang="en-US" sz="1400" spc="-1" dirty="0">
                <a:latin typeface="Arial"/>
              </a:rPr>
              <a:t>. Except as otherwise permitted or required, the following yards shall be provided on each lot: </a:t>
            </a:r>
          </a:p>
          <a:p>
            <a:r>
              <a:rPr lang="en-US" sz="1400" b="1" u="sng" spc="-1" dirty="0">
                <a:latin typeface="Arial"/>
              </a:rPr>
              <a:t>(1) </a:t>
            </a:r>
            <a:r>
              <a:rPr lang="en-US" sz="1400" b="1" u="sng" spc="-1" dirty="0">
                <a:highlight>
                  <a:srgbClr val="FFFF00"/>
                </a:highlight>
                <a:latin typeface="Arial"/>
              </a:rPr>
              <a:t>Front yard</a:t>
            </a:r>
            <a:r>
              <a:rPr lang="en-US" sz="1400" b="1" u="sng" spc="-1" dirty="0">
                <a:latin typeface="Arial"/>
              </a:rPr>
              <a:t>. </a:t>
            </a:r>
            <a:r>
              <a:rPr lang="en-US" sz="1400" spc="-1" dirty="0">
                <a:latin typeface="Arial"/>
              </a:rPr>
              <a:t>There shall be a front yard along each street line with a depth of not less than </a:t>
            </a:r>
            <a:r>
              <a:rPr lang="en-US" sz="1400" spc="-1" dirty="0">
                <a:highlight>
                  <a:srgbClr val="FFFF00"/>
                </a:highlight>
                <a:latin typeface="Arial"/>
              </a:rPr>
              <a:t>40 feet</a:t>
            </a:r>
            <a:r>
              <a:rPr lang="en-US" sz="1400" spc="-1" dirty="0">
                <a:latin typeface="Arial"/>
              </a:rPr>
              <a:t>, except that, where the planes of all walls of a building facing the street intersect the street line at a minimum angle of 25º or more, such building may project to within 20 feet of the street line. </a:t>
            </a:r>
          </a:p>
          <a:p>
            <a:r>
              <a:rPr lang="en-US" sz="1400" b="1" u="sng" spc="-1" dirty="0">
                <a:latin typeface="Arial"/>
              </a:rPr>
              <a:t>(2) </a:t>
            </a:r>
            <a:r>
              <a:rPr lang="en-US" sz="1400" b="1" u="sng" spc="-1" dirty="0">
                <a:highlight>
                  <a:srgbClr val="FFFF00"/>
                </a:highlight>
                <a:latin typeface="Arial"/>
              </a:rPr>
              <a:t>Side yard</a:t>
            </a:r>
            <a:r>
              <a:rPr lang="en-US" sz="1400" b="1" u="sng" spc="-1" dirty="0">
                <a:latin typeface="Arial"/>
              </a:rPr>
              <a:t>. </a:t>
            </a:r>
            <a:r>
              <a:rPr lang="en-US" sz="1400" spc="-1" dirty="0">
                <a:latin typeface="Arial"/>
              </a:rPr>
              <a:t>There shall be a side yard along each lot line with a width of not less than </a:t>
            </a:r>
            <a:r>
              <a:rPr lang="en-US" sz="1400" spc="-1" dirty="0">
                <a:highlight>
                  <a:srgbClr val="FFFF00"/>
                </a:highlight>
                <a:latin typeface="Arial"/>
              </a:rPr>
              <a:t>25 feet;</a:t>
            </a:r>
            <a:r>
              <a:rPr lang="en-US" sz="1400" spc="-1" dirty="0">
                <a:latin typeface="Arial"/>
              </a:rPr>
              <a:t> </a:t>
            </a:r>
            <a:r>
              <a:rPr lang="en-US" sz="1400" spc="-1" dirty="0">
                <a:highlight>
                  <a:srgbClr val="FFFF00"/>
                </a:highlight>
                <a:latin typeface="Arial"/>
              </a:rPr>
              <a:t>except</a:t>
            </a:r>
            <a:r>
              <a:rPr lang="en-US" sz="1400" spc="-1" dirty="0">
                <a:latin typeface="Arial"/>
              </a:rPr>
              <a:t> that in case of a </a:t>
            </a:r>
            <a:r>
              <a:rPr lang="en-US" sz="1400" spc="-1" dirty="0">
                <a:highlight>
                  <a:srgbClr val="FFFF00"/>
                </a:highlight>
                <a:latin typeface="Arial"/>
              </a:rPr>
              <a:t>dwelling erected without a garage</a:t>
            </a:r>
            <a:r>
              <a:rPr lang="en-US" sz="1400" spc="-1" dirty="0">
                <a:latin typeface="Arial"/>
              </a:rPr>
              <a:t>, </a:t>
            </a:r>
            <a:r>
              <a:rPr lang="en-US" sz="1400" spc="-1" dirty="0">
                <a:highlight>
                  <a:srgbClr val="FFFF00"/>
                </a:highlight>
                <a:latin typeface="Arial"/>
              </a:rPr>
              <a:t>one side</a:t>
            </a:r>
            <a:r>
              <a:rPr lang="en-US" sz="1400" spc="-1" dirty="0">
                <a:latin typeface="Arial"/>
              </a:rPr>
              <a:t> yard shall be</a:t>
            </a:r>
            <a:r>
              <a:rPr lang="en-US" sz="1400" spc="-1" dirty="0">
                <a:highlight>
                  <a:srgbClr val="FFFF00"/>
                </a:highlight>
                <a:latin typeface="Arial"/>
              </a:rPr>
              <a:t> not less than 30 feet </a:t>
            </a:r>
            <a:r>
              <a:rPr lang="en-US" sz="1400" spc="-1" dirty="0">
                <a:latin typeface="Arial"/>
              </a:rPr>
              <a:t>wide. In the case of </a:t>
            </a:r>
            <a:r>
              <a:rPr lang="en-US" sz="1400" spc="-1" dirty="0">
                <a:highlight>
                  <a:srgbClr val="FFFF00"/>
                </a:highlight>
                <a:latin typeface="Arial"/>
              </a:rPr>
              <a:t>corner lots, </a:t>
            </a:r>
            <a:r>
              <a:rPr lang="en-US" sz="1400" spc="-1" dirty="0">
                <a:latin typeface="Arial"/>
              </a:rPr>
              <a:t>the side yard opposite the </a:t>
            </a:r>
            <a:r>
              <a:rPr lang="en-US" sz="1400" spc="-1" dirty="0">
                <a:highlight>
                  <a:srgbClr val="FFFF00"/>
                </a:highlight>
                <a:latin typeface="Arial"/>
              </a:rPr>
              <a:t>principal front yard shall be not less than 30 feet wide</a:t>
            </a:r>
            <a:r>
              <a:rPr lang="en-US" sz="1400" spc="-1" dirty="0">
                <a:latin typeface="Arial"/>
              </a:rPr>
              <a:t>. Where the planes of all walls of a building facing a side lot line intersect such line at a minimum angle of 25° or more, the lesser-required setback distance may be reduced by five feet, except in the case of a building erected without a garage. </a:t>
            </a:r>
          </a:p>
          <a:p>
            <a:r>
              <a:rPr lang="en-US" sz="1400" b="1" u="sng" spc="-1" dirty="0">
                <a:latin typeface="Arial"/>
              </a:rPr>
              <a:t>(3) </a:t>
            </a:r>
            <a:r>
              <a:rPr lang="en-US" sz="1400" b="1" u="sng" spc="-1" dirty="0">
                <a:highlight>
                  <a:srgbClr val="FFFF00"/>
                </a:highlight>
                <a:latin typeface="Arial"/>
              </a:rPr>
              <a:t>Rear yard</a:t>
            </a:r>
            <a:r>
              <a:rPr lang="en-US" sz="1400" b="1" u="sng" spc="-1" dirty="0">
                <a:latin typeface="Arial"/>
              </a:rPr>
              <a:t>. </a:t>
            </a:r>
            <a:r>
              <a:rPr lang="en-US" sz="1400" spc="-1" dirty="0">
                <a:latin typeface="Arial"/>
              </a:rPr>
              <a:t>There shall be a rear yard having a depth of not less t</a:t>
            </a:r>
            <a:r>
              <a:rPr lang="en-US" sz="1400" spc="-1" dirty="0">
                <a:highlight>
                  <a:srgbClr val="FFFF00"/>
                </a:highlight>
                <a:latin typeface="Arial"/>
              </a:rPr>
              <a:t>han 45 feet</a:t>
            </a:r>
            <a:r>
              <a:rPr lang="en-US" sz="1400" spc="-1" dirty="0">
                <a:latin typeface="Arial"/>
              </a:rPr>
              <a:t>. ...</a:t>
            </a:r>
          </a:p>
          <a:p>
            <a:endParaRPr lang="en-US" sz="1400" spc="-1" dirty="0">
              <a:latin typeface="Arial"/>
            </a:endParaRPr>
          </a:p>
          <a:p>
            <a:r>
              <a:rPr lang="en-US" sz="1400" b="1" u="sng" spc="-1" dirty="0">
                <a:latin typeface="Arial"/>
              </a:rPr>
              <a:t>E. </a:t>
            </a:r>
            <a:r>
              <a:rPr lang="en-US" sz="1400" b="1" u="sng" spc="-1" dirty="0">
                <a:highlight>
                  <a:srgbClr val="FFFF00"/>
                </a:highlight>
                <a:latin typeface="Arial"/>
              </a:rPr>
              <a:t>Maximum building coverage</a:t>
            </a:r>
            <a:r>
              <a:rPr lang="en-US" sz="1400" b="1" u="sng" spc="-1" dirty="0">
                <a:latin typeface="Arial"/>
              </a:rPr>
              <a:t>. </a:t>
            </a:r>
            <a:r>
              <a:rPr lang="en-US" sz="1400" spc="-1" dirty="0">
                <a:latin typeface="Arial"/>
              </a:rPr>
              <a:t>Except as provided in Subsection A(3) of § 310-8, the sum of all areas covered by all principal and accessory buildings shall not exceed </a:t>
            </a:r>
            <a:r>
              <a:rPr lang="en-US" sz="1400" spc="-1" dirty="0">
                <a:highlight>
                  <a:srgbClr val="FFFF00"/>
                </a:highlight>
                <a:latin typeface="Arial"/>
              </a:rPr>
              <a:t>17.5% </a:t>
            </a:r>
            <a:r>
              <a:rPr lang="en-US" sz="1400" spc="-1" dirty="0">
                <a:latin typeface="Arial"/>
              </a:rPr>
              <a:t>of the area of the lot. </a:t>
            </a:r>
          </a:p>
          <a:p>
            <a:r>
              <a:rPr lang="en-US" sz="1400" b="1" u="sng" spc="-1" dirty="0">
                <a:latin typeface="Arial"/>
              </a:rPr>
              <a:t>F. </a:t>
            </a:r>
            <a:r>
              <a:rPr lang="en-US" sz="1400" b="1" u="sng" spc="-1" dirty="0">
                <a:highlight>
                  <a:srgbClr val="FFFF00"/>
                </a:highlight>
                <a:latin typeface="Arial"/>
              </a:rPr>
              <a:t>Off-street parking </a:t>
            </a:r>
            <a:r>
              <a:rPr lang="en-US" sz="1400" b="1" u="sng" spc="-1" dirty="0">
                <a:latin typeface="Arial"/>
              </a:rPr>
              <a:t>requirements. </a:t>
            </a:r>
            <a:r>
              <a:rPr lang="en-US" sz="1400" spc="-1" dirty="0">
                <a:latin typeface="Arial"/>
              </a:rPr>
              <a:t>For each dwelling on any lot there shall be provided on the lot </a:t>
            </a:r>
            <a:r>
              <a:rPr lang="en-US" sz="1400" spc="-1" dirty="0">
                <a:highlight>
                  <a:srgbClr val="FFFF00"/>
                </a:highlight>
                <a:latin typeface="Arial"/>
              </a:rPr>
              <a:t>not less than two spaces</a:t>
            </a:r>
            <a:r>
              <a:rPr lang="en-US" sz="1400" spc="-1" dirty="0">
                <a:latin typeface="Arial"/>
              </a:rPr>
              <a:t> for the parking or garaging of passenger automobiles. Such spaces shall be directly accessible to a street. </a:t>
            </a:r>
          </a:p>
          <a:p>
            <a:r>
              <a:rPr lang="en-US" sz="1400" b="1" u="sng" spc="-1" dirty="0">
                <a:latin typeface="Arial"/>
              </a:rPr>
              <a:t>G. </a:t>
            </a:r>
            <a:r>
              <a:rPr lang="en-US" sz="1400" b="1" u="sng" spc="-1" dirty="0">
                <a:highlight>
                  <a:srgbClr val="FFFF00"/>
                </a:highlight>
                <a:latin typeface="Arial"/>
              </a:rPr>
              <a:t>Floor area ratio (FAR)</a:t>
            </a:r>
            <a:r>
              <a:rPr lang="en-US" sz="1400" b="1" u="sng" spc="-1" dirty="0">
                <a:latin typeface="Arial"/>
              </a:rPr>
              <a:t>. </a:t>
            </a:r>
            <a:r>
              <a:rPr lang="en-US" sz="1400" spc="-1" dirty="0">
                <a:latin typeface="Arial"/>
              </a:rPr>
              <a:t>See § 310-22E for FAR controls. </a:t>
            </a:r>
          </a:p>
          <a:p>
            <a:r>
              <a:rPr lang="en-US" sz="1400" b="1" u="sng" spc="-1" dirty="0">
                <a:latin typeface="Arial"/>
              </a:rPr>
              <a:t>H. Minimum </a:t>
            </a:r>
            <a:r>
              <a:rPr lang="en-US" sz="1400" b="1" u="sng" spc="-1" dirty="0">
                <a:highlight>
                  <a:srgbClr val="FFFF00"/>
                </a:highlight>
                <a:latin typeface="Arial"/>
              </a:rPr>
              <a:t>open space</a:t>
            </a:r>
            <a:r>
              <a:rPr lang="en-US" sz="1400" b="1" u="sng" spc="-1" dirty="0">
                <a:latin typeface="Arial"/>
              </a:rPr>
              <a:t> requirement. </a:t>
            </a:r>
            <a:r>
              <a:rPr lang="en-US" sz="1400" spc="-1" dirty="0">
                <a:latin typeface="Arial"/>
              </a:rPr>
              <a:t>The minimum open space requirement for a lot shall</a:t>
            </a:r>
            <a:r>
              <a:rPr lang="en-US" sz="1400" spc="-1" dirty="0">
                <a:highlight>
                  <a:srgbClr val="FFFF00"/>
                </a:highlight>
                <a:latin typeface="Arial"/>
              </a:rPr>
              <a:t> be 60% of the area of the lot</a:t>
            </a:r>
            <a:r>
              <a:rPr lang="en-US" sz="1400" spc="-1" dirty="0">
                <a:latin typeface="Arial"/>
              </a:rPr>
              <a:t>. </a:t>
            </a:r>
          </a:p>
        </p:txBody>
      </p:sp>
      <p:pic>
        <p:nvPicPr>
          <p:cNvPr id="4" name="Picture 3">
            <a:extLst>
              <a:ext uri="{FF2B5EF4-FFF2-40B4-BE49-F238E27FC236}">
                <a16:creationId xmlns:a16="http://schemas.microsoft.com/office/drawing/2014/main" id="{34BFBA76-C359-4096-9FE5-5A4685649E19}"/>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88" y="367766"/>
            <a:ext cx="1315240" cy="1329522"/>
          </a:xfrm>
          <a:prstGeom prst="rect">
            <a:avLst/>
          </a:prstGeom>
          <a:effectLst>
            <a:outerShdw blurRad="50800" dist="50800" dir="5400000" algn="ctr" rotWithShape="0">
              <a:srgbClr val="000000">
                <a:alpha val="27000"/>
              </a:srgbClr>
            </a:outerShdw>
          </a:effectLst>
        </p:spPr>
      </p:pic>
    </p:spTree>
    <p:extLst>
      <p:ext uri="{BB962C8B-B14F-4D97-AF65-F5344CB8AC3E}">
        <p14:creationId xmlns:p14="http://schemas.microsoft.com/office/powerpoint/2010/main" val="179039692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1333</TotalTime>
  <Words>4638</Words>
  <Application>Microsoft Office PowerPoint</Application>
  <PresentationFormat>Custom</PresentationFormat>
  <Paragraphs>125</Paragraphs>
  <Slides>22</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22</vt:i4>
      </vt:variant>
    </vt:vector>
  </HeadingPairs>
  <TitlesOfParts>
    <vt:vector size="32" baseType="lpstr">
      <vt:lpstr>Arial</vt:lpstr>
      <vt:lpstr>Calibri</vt:lpstr>
      <vt:lpstr>Calibri Light</vt:lpstr>
      <vt:lpstr>Symbol</vt:lpstr>
      <vt:lpstr>Times New Roman</vt:lpstr>
      <vt:lpstr>Times New Roman;Times New Roman PSMT</vt:lpstr>
      <vt:lpstr>Wingdings</vt:lpstr>
      <vt:lpstr>1_Office Theme</vt:lpstr>
      <vt:lpstr>2_Office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 310-3 Definition – Revised Cont’d</vt:lpstr>
      <vt:lpstr>PowerPoint Presentation</vt:lpstr>
      <vt:lpstr>§ 310-8. One-Family Residence AAA District. Revised 310-8 D - H  </vt:lpstr>
      <vt:lpstr>PowerPoint Presentation</vt:lpstr>
      <vt:lpstr>PowerPoint Presentation</vt:lpstr>
      <vt:lpstr>§ 310-9. One-Family Residence AA District. Revised cont’d.</vt:lpstr>
      <vt:lpstr>PowerPoint Presentation</vt:lpstr>
      <vt:lpstr>PowerPoint Presentation</vt:lpstr>
      <vt:lpstr>PowerPoint Presentation</vt:lpstr>
      <vt:lpstr>PowerPoint Presentation</vt:lpstr>
      <vt:lpstr>§ 310-22 E. Supplementary  Regulations Cont’d </vt:lpstr>
      <vt:lpstr>§ 310-22 E. Supplementary  Regulations Cont’d</vt:lpstr>
      <vt:lpstr>§ 310-22 E. Supplementary  Regulations Cont’d</vt:lpstr>
      <vt:lpstr>§ 310-22 E. Supplementary  Regulations Cont’d</vt:lpstr>
      <vt:lpstr>Section 9 Grandfathering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Vintage</dc:title>
  <dc:subject/>
  <dc:creator>Paul Taft</dc:creator>
  <dc:description>Those creative commons textures have been used:
http://www.flickr.com/photos/kellyloveswhales/3505365913/ by 'Kelly Loves Whales'
http://www.flickr.com/photos/digitalyardsale/4806075532/in/photostream/ by Nick Merritt
License: https://creativecommons.org/licenses/by-sa/3.0/</dc:description>
  <cp:lastModifiedBy>Paul Taft</cp:lastModifiedBy>
  <cp:revision>20</cp:revision>
  <dcterms:created xsi:type="dcterms:W3CDTF">2021-01-14T10:10:18Z</dcterms:created>
  <dcterms:modified xsi:type="dcterms:W3CDTF">2021-03-10T15:12:31Z</dcterms:modified>
  <dc:language>en-US</dc:language>
</cp:coreProperties>
</file>